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67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203" autoAdjust="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2018. 04. 12.</a:t>
            </a:fld>
            <a:endParaRPr lang="hu-H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2018. 04. 12.</a:t>
            </a:fld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2018. 04. 12.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2018. 04. 12.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2018. 04. 12.</a:t>
            </a:fld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2018. 04. 12.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2018. 04. 12.</a:t>
            </a:fld>
            <a:endParaRPr lang="hu-H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2018. 04. 12.</a:t>
            </a:fld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2B3880-049A-4678-9ACE-2F637E71BA50}" type="datetimeFigureOut">
              <a:rPr lang="hu-HU" smtClean="0"/>
              <a:pPr/>
              <a:t>2018. 04. 12.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71546"/>
            <a:ext cx="6172200" cy="1894362"/>
          </a:xfrm>
        </p:spPr>
        <p:txBody>
          <a:bodyPr>
            <a:normAutofit/>
          </a:bodyPr>
          <a:lstStyle/>
          <a:p>
            <a:r>
              <a:rPr lang="hu-HU" sz="5400" dirty="0" smtClean="0"/>
              <a:t>Week </a:t>
            </a:r>
            <a:r>
              <a:rPr lang="hu-HU" sz="5400" dirty="0" smtClean="0"/>
              <a:t>08</a:t>
            </a:r>
            <a:endParaRPr lang="hu-H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2786058"/>
            <a:ext cx="6172200" cy="1371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XHR + Closure</a:t>
            </a:r>
            <a:endParaRPr lang="hu-H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29092" y="5572140"/>
            <a:ext cx="47149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dirty="0" smtClean="0">
                <a:solidFill>
                  <a:schemeClr val="tx2"/>
                </a:solidFill>
              </a:rPr>
              <a:t>Alexandra Rujzam</a:t>
            </a:r>
            <a:r>
              <a:rPr lang="hu-HU" sz="2800" b="1" dirty="0" smtClean="0">
                <a:latin typeface="Bahnschrift Light" pitchFamily="34" charset="0"/>
              </a:rPr>
              <a:t/>
            </a:r>
            <a:br>
              <a:rPr lang="hu-HU" sz="2800" b="1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/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sz="3200" dirty="0" smtClean="0">
                <a:latin typeface="Bahnschrift" pitchFamily="34" charset="0"/>
              </a:rPr>
              <a:t> </a:t>
            </a:r>
            <a:r>
              <a:rPr lang="hu-HU" sz="3200" dirty="0" smtClean="0">
                <a:latin typeface="Bahnschrift" pitchFamily="34" charset="0"/>
              </a:rPr>
              <a:t>Training / Dojo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sz="3200" dirty="0" smtClean="0">
                <a:latin typeface="Bahnschrift" pitchFamily="34" charset="0"/>
              </a:rPr>
              <a:t> </a:t>
            </a:r>
            <a:r>
              <a:rPr lang="hu-HU" sz="3200" dirty="0" smtClean="0">
                <a:latin typeface="Bahnschrift" pitchFamily="34" charset="0"/>
              </a:rPr>
              <a:t>Training / Dojo</a:t>
            </a:r>
          </a:p>
          <a:p>
            <a:r>
              <a:rPr lang="hu-HU" sz="3200" dirty="0" smtClean="0">
                <a:latin typeface="Bahnschrift" pitchFamily="34" charset="0"/>
              </a:rPr>
              <a:t> Closure  +  .Bind  +  This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52"/>
            <a:ext cx="676844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52"/>
            <a:ext cx="676844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857496"/>
            <a:ext cx="782985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sz="3200" dirty="0" smtClean="0">
                <a:latin typeface="Bahnschrift" pitchFamily="34" charset="0"/>
              </a:rPr>
              <a:t> </a:t>
            </a:r>
            <a:r>
              <a:rPr lang="hu-HU" sz="3200" dirty="0" smtClean="0">
                <a:latin typeface="Bahnschrift" pitchFamily="34" charset="0"/>
              </a:rPr>
              <a:t>Training / Dojo</a:t>
            </a:r>
          </a:p>
          <a:p>
            <a:r>
              <a:rPr lang="hu-HU" sz="3200" dirty="0" smtClean="0">
                <a:latin typeface="Bahnschrift" pitchFamily="34" charset="0"/>
              </a:rPr>
              <a:t> Closure  +  .Bind  +  This</a:t>
            </a:r>
          </a:p>
          <a:p>
            <a:r>
              <a:rPr lang="hu-HU" sz="3200" dirty="0" smtClean="0">
                <a:latin typeface="Bahnschrift" pitchFamily="34" charset="0"/>
              </a:rPr>
              <a:t> XHR  + Playing with API-s + AJAX + DOM manipulation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sz="3200" dirty="0" smtClean="0">
                <a:latin typeface="Bahnschrift" pitchFamily="34" charset="0"/>
              </a:rPr>
              <a:t> </a:t>
            </a:r>
            <a:r>
              <a:rPr lang="hu-HU" sz="3200" dirty="0" smtClean="0">
                <a:latin typeface="Bahnschrift" pitchFamily="34" charset="0"/>
              </a:rPr>
              <a:t>Training / Dojo</a:t>
            </a:r>
          </a:p>
          <a:p>
            <a:r>
              <a:rPr lang="hu-HU" sz="3200" dirty="0" smtClean="0">
                <a:latin typeface="Bahnschrift" pitchFamily="34" charset="0"/>
              </a:rPr>
              <a:t> Closure  +  .Bind  +  This</a:t>
            </a:r>
          </a:p>
          <a:p>
            <a:r>
              <a:rPr lang="hu-HU" sz="3200" dirty="0" smtClean="0">
                <a:latin typeface="Bahnschrift" pitchFamily="34" charset="0"/>
              </a:rPr>
              <a:t> XHR  + Playing with API-s + AJAX + DOM manipulation</a:t>
            </a:r>
          </a:p>
          <a:p>
            <a:r>
              <a:rPr lang="hu-HU" sz="3200" dirty="0" smtClean="0">
                <a:latin typeface="Bahnschrift" pitchFamily="34" charset="0"/>
              </a:rPr>
              <a:t> Reddit Project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 descr="https://i.pinimg.com/originals/57/b2/a2/57b2a22477557a02ad28a519ff034cb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0"/>
            <a:ext cx="5572164" cy="6861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714488"/>
            <a:ext cx="7572428" cy="1143000"/>
          </a:xfrm>
        </p:spPr>
        <p:txBody>
          <a:bodyPr>
            <a:noAutofit/>
          </a:bodyPr>
          <a:lstStyle/>
          <a:p>
            <a:pPr algn="ctr"/>
            <a:r>
              <a:rPr lang="hu-HU" sz="5400" dirty="0" smtClean="0"/>
              <a:t>Thanks for watching!</a:t>
            </a:r>
            <a:endParaRPr lang="hu-H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2000240"/>
            <a:ext cx="7467600" cy="3759332"/>
          </a:xfrm>
        </p:spPr>
        <p:txBody>
          <a:bodyPr/>
          <a:lstStyle/>
          <a:p>
            <a:endParaRPr lang="hu-HU" dirty="0" smtClean="0"/>
          </a:p>
          <a:p>
            <a:endParaRPr lang="hu-HU" b="1" dirty="0" smtClean="0"/>
          </a:p>
          <a:p>
            <a:endParaRPr lang="hu-HU" dirty="0" smtClean="0"/>
          </a:p>
          <a:p>
            <a:endParaRPr lang="hu-HU" dirty="0" smtClean="0"/>
          </a:p>
          <a:p>
            <a:pPr algn="ctr">
              <a:buNone/>
            </a:pPr>
            <a:r>
              <a:rPr lang="hu-HU" dirty="0" smtClean="0"/>
              <a:t>(Or listening)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407</TotalTime>
  <Words>107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Week 08</vt:lpstr>
      <vt:lpstr>What we learned this week</vt:lpstr>
      <vt:lpstr>What we learned this week</vt:lpstr>
      <vt:lpstr>Slide 4</vt:lpstr>
      <vt:lpstr>Slide 5</vt:lpstr>
      <vt:lpstr>What we learned this week</vt:lpstr>
      <vt:lpstr>What we learned this week</vt:lpstr>
      <vt:lpstr>Slide 8</vt:lpstr>
      <vt:lpstr>Thanks for watching!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</dc:title>
  <dc:creator>Windows-felhasználó</dc:creator>
  <cp:lastModifiedBy>Windows-felhasználó</cp:lastModifiedBy>
  <cp:revision>41</cp:revision>
  <dcterms:created xsi:type="dcterms:W3CDTF">2018-02-22T08:02:59Z</dcterms:created>
  <dcterms:modified xsi:type="dcterms:W3CDTF">2018-04-12T19:01:03Z</dcterms:modified>
</cp:coreProperties>
</file>