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DE7A-FD5A-40BB-BC17-E22A655D256C}" type="datetimeFigureOut">
              <a:rPr lang="hu-HU" smtClean="0"/>
              <a:pPr/>
              <a:t>2018. 02. 16.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FB27-AE16-4496-8BBC-A1CFFF0B6C8F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142900"/>
            <a:ext cx="10072758" cy="72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20350" cy="734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479"/>
            <a:ext cx="9144000" cy="688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28309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643314"/>
            <a:ext cx="4486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256" y="0"/>
            <a:ext cx="92165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Windows-felhasználó</dc:creator>
  <cp:lastModifiedBy>Windows-felhasználó</cp:lastModifiedBy>
  <cp:revision>5</cp:revision>
  <dcterms:created xsi:type="dcterms:W3CDTF">2018-02-16T07:11:14Z</dcterms:created>
  <dcterms:modified xsi:type="dcterms:W3CDTF">2018-02-16T09:38:29Z</dcterms:modified>
</cp:coreProperties>
</file>