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4" r:id="rId8"/>
    <p:sldId id="271" r:id="rId9"/>
    <p:sldId id="270" r:id="rId10"/>
    <p:sldId id="269" r:id="rId11"/>
    <p:sldId id="268" r:id="rId12"/>
    <p:sldId id="272" r:id="rId13"/>
    <p:sldId id="275" r:id="rId14"/>
    <p:sldId id="274" r:id="rId15"/>
    <p:sldId id="273" r:id="rId16"/>
    <p:sldId id="267" r:id="rId1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D2B3880-049A-4678-9ACE-2F637E71BA50}" type="datetimeFigureOut">
              <a:rPr lang="hu-HU" smtClean="0"/>
              <a:pPr/>
              <a:t>2018. 03. 02.</a:t>
            </a:fld>
            <a:endParaRPr lang="hu-H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hu-HU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D2B3880-049A-4678-9ACE-2F637E71BA50}" type="datetimeFigureOut">
              <a:rPr lang="hu-HU" smtClean="0"/>
              <a:pPr/>
              <a:t>2018. 03. 02.</a:t>
            </a:fld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D2B3880-049A-4678-9ACE-2F637E71BA50}" type="datetimeFigureOut">
              <a:rPr lang="hu-HU" smtClean="0"/>
              <a:pPr/>
              <a:t>2018. 03. 02.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hu-HU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2018. 03. 02.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2018. 03. 02.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D2B3880-049A-4678-9ACE-2F637E71BA50}" type="datetimeFigureOut">
              <a:rPr lang="hu-HU" smtClean="0"/>
              <a:pPr/>
              <a:t>2018. 03. 02.</a:t>
            </a:fld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2018. 03. 02.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D2B3880-049A-4678-9ACE-2F637E71BA50}" type="datetimeFigureOut">
              <a:rPr lang="hu-HU" smtClean="0"/>
              <a:pPr/>
              <a:t>2018. 03. 02.</a:t>
            </a:fld>
            <a:endParaRPr lang="hu-H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D2B3880-049A-4678-9ACE-2F637E71BA50}" type="datetimeFigureOut">
              <a:rPr lang="hu-HU" smtClean="0"/>
              <a:pPr/>
              <a:t>2018. 03. 02.</a:t>
            </a:fld>
            <a:endParaRPr lang="hu-H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D2B3880-049A-4678-9ACE-2F637E71BA50}" type="datetimeFigureOut">
              <a:rPr lang="hu-HU" smtClean="0"/>
              <a:pPr/>
              <a:t>2018. 03. 02.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71546"/>
            <a:ext cx="6172200" cy="1894362"/>
          </a:xfrm>
        </p:spPr>
        <p:txBody>
          <a:bodyPr>
            <a:normAutofit/>
          </a:bodyPr>
          <a:lstStyle/>
          <a:p>
            <a:r>
              <a:rPr lang="hu-HU" sz="5400" dirty="0" smtClean="0"/>
              <a:t>Week 03</a:t>
            </a:r>
            <a:endParaRPr lang="hu-HU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7422" y="2786058"/>
            <a:ext cx="6172200" cy="1371600"/>
          </a:xfrm>
        </p:spPr>
        <p:txBody>
          <a:bodyPr>
            <a:normAutofit/>
          </a:bodyPr>
          <a:lstStyle/>
          <a:p>
            <a:r>
              <a:rPr lang="hu-HU" sz="3600" dirty="0" smtClean="0"/>
              <a:t>Files and Drawing</a:t>
            </a:r>
            <a:endParaRPr lang="hu-H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429092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extBox 5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74749"/>
            <a:ext cx="5929354" cy="324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extBox 5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71480"/>
            <a:ext cx="4775300" cy="544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357298"/>
            <a:ext cx="5326970" cy="369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Content Placeholder 3" descr="progress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85720" y="1071546"/>
            <a:ext cx="5847381" cy="434683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642918"/>
            <a:ext cx="7004677" cy="4876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14290"/>
            <a:ext cx="5314973" cy="5170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714488"/>
            <a:ext cx="7572428" cy="1143000"/>
          </a:xfrm>
        </p:spPr>
        <p:txBody>
          <a:bodyPr>
            <a:noAutofit/>
          </a:bodyPr>
          <a:lstStyle/>
          <a:p>
            <a:pPr algn="ctr"/>
            <a:r>
              <a:rPr lang="hu-HU" sz="5400" dirty="0" smtClean="0"/>
              <a:t>Thanks for watching!</a:t>
            </a:r>
            <a:endParaRPr lang="hu-HU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2000240"/>
            <a:ext cx="7467600" cy="3759332"/>
          </a:xfrm>
        </p:spPr>
        <p:txBody>
          <a:bodyPr/>
          <a:lstStyle/>
          <a:p>
            <a:endParaRPr lang="hu-HU" dirty="0" smtClean="0"/>
          </a:p>
          <a:p>
            <a:endParaRPr lang="hu-HU" b="1" dirty="0" smtClean="0"/>
          </a:p>
          <a:p>
            <a:endParaRPr lang="hu-HU" dirty="0" smtClean="0"/>
          </a:p>
          <a:p>
            <a:endParaRPr lang="hu-HU" dirty="0" smtClean="0"/>
          </a:p>
          <a:p>
            <a:pPr algn="ctr">
              <a:buNone/>
            </a:pPr>
            <a:r>
              <a:rPr lang="hu-HU" dirty="0" smtClean="0"/>
              <a:t>(Or listening)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dirty="0" smtClean="0"/>
              <a:t>Presentation Training </a:t>
            </a:r>
          </a:p>
          <a:p>
            <a:r>
              <a:rPr lang="hu-HU" dirty="0" smtClean="0"/>
              <a:t>DOJO – Power of Thor, The Descent and Mars </a:t>
            </a:r>
            <a:r>
              <a:rPr lang="hu-HU" dirty="0" smtClean="0"/>
              <a:t>Lander-Ep1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dirty="0" smtClean="0"/>
              <a:t>Presentation Training </a:t>
            </a:r>
          </a:p>
          <a:p>
            <a:r>
              <a:rPr lang="hu-HU" dirty="0" smtClean="0"/>
              <a:t>DOJO – Power of Thor, The Descent and Mars </a:t>
            </a:r>
            <a:r>
              <a:rPr lang="hu-HU" dirty="0" smtClean="0"/>
              <a:t>Lander-Ep1</a:t>
            </a:r>
            <a:endParaRPr lang="hu-HU" dirty="0" smtClean="0"/>
          </a:p>
          <a:p>
            <a:r>
              <a:rPr lang="hu-HU" dirty="0" smtClean="0"/>
              <a:t>File Manipulation and Error handling</a:t>
            </a:r>
          </a:p>
          <a:p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dirty="0" smtClean="0"/>
              <a:t>Presentation Training </a:t>
            </a:r>
          </a:p>
          <a:p>
            <a:r>
              <a:rPr lang="hu-HU" dirty="0" smtClean="0"/>
              <a:t>DOJO – Power of Thor, The Descent and Mars </a:t>
            </a:r>
            <a:r>
              <a:rPr lang="hu-HU" dirty="0" smtClean="0"/>
              <a:t>Lander-Ep1</a:t>
            </a:r>
            <a:endParaRPr lang="hu-HU" dirty="0" smtClean="0"/>
          </a:p>
          <a:p>
            <a:r>
              <a:rPr lang="hu-HU" dirty="0" smtClean="0"/>
              <a:t>File Manipulation and Error handling</a:t>
            </a:r>
          </a:p>
          <a:p>
            <a:r>
              <a:rPr lang="hu-HU" dirty="0" smtClean="0"/>
              <a:t>Classes and Objects</a:t>
            </a:r>
            <a:br>
              <a:rPr lang="hu-HU" dirty="0" smtClean="0"/>
            </a:br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dirty="0" smtClean="0"/>
              <a:t>Presentation Training </a:t>
            </a:r>
          </a:p>
          <a:p>
            <a:r>
              <a:rPr lang="hu-HU" dirty="0" smtClean="0"/>
              <a:t>DOJO – Power of Thor, The Descent and Mars </a:t>
            </a:r>
            <a:r>
              <a:rPr lang="hu-HU" dirty="0" smtClean="0"/>
              <a:t>Lander-Ep1</a:t>
            </a:r>
            <a:endParaRPr lang="hu-HU" dirty="0" smtClean="0"/>
          </a:p>
          <a:p>
            <a:r>
              <a:rPr lang="hu-HU" dirty="0" smtClean="0"/>
              <a:t>File Manipulation and Error handling</a:t>
            </a:r>
          </a:p>
          <a:p>
            <a:r>
              <a:rPr lang="hu-HU" dirty="0" smtClean="0"/>
              <a:t>Classes and Objects</a:t>
            </a:r>
          </a:p>
          <a:p>
            <a:r>
              <a:rPr lang="hu-HU" dirty="0" smtClean="0"/>
              <a:t>Recursion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  <p:pic>
        <p:nvPicPr>
          <p:cNvPr id="6" name="Picture 5" descr="7icsJ4a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786190"/>
            <a:ext cx="2571752" cy="2180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dirty="0" smtClean="0"/>
              <a:t>Presentation Training </a:t>
            </a:r>
          </a:p>
          <a:p>
            <a:r>
              <a:rPr lang="hu-HU" dirty="0" smtClean="0"/>
              <a:t>DOJO – Power of Thor, The Descent and Mars </a:t>
            </a:r>
            <a:r>
              <a:rPr lang="hu-HU" dirty="0" smtClean="0"/>
              <a:t>Lander-Ep1</a:t>
            </a:r>
            <a:endParaRPr lang="hu-HU" dirty="0" smtClean="0"/>
          </a:p>
          <a:p>
            <a:r>
              <a:rPr lang="hu-HU" dirty="0" smtClean="0"/>
              <a:t>File Manipulation and Error handling</a:t>
            </a:r>
          </a:p>
          <a:p>
            <a:r>
              <a:rPr lang="hu-HU" dirty="0" smtClean="0"/>
              <a:t>Classes and Objects</a:t>
            </a:r>
          </a:p>
          <a:p>
            <a:r>
              <a:rPr lang="hu-HU" dirty="0" smtClean="0"/>
              <a:t>Recursion</a:t>
            </a:r>
          </a:p>
          <a:p>
            <a:r>
              <a:rPr lang="hu-HU" dirty="0" smtClean="0"/>
              <a:t>Fractals</a:t>
            </a:r>
          </a:p>
          <a:p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extBox 5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714488"/>
            <a:ext cx="8572560" cy="278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extBox 5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85926"/>
            <a:ext cx="7751356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extBox 5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5700158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125</TotalTime>
  <Words>159</Words>
  <Application>Microsoft Office PowerPoint</Application>
  <PresentationFormat>On-screen Show (4:3)</PresentationFormat>
  <Paragraphs>45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Week 03</vt:lpstr>
      <vt:lpstr>What we learned this week</vt:lpstr>
      <vt:lpstr>What we learned this week</vt:lpstr>
      <vt:lpstr>What we learned this week</vt:lpstr>
      <vt:lpstr>What we learned this week</vt:lpstr>
      <vt:lpstr>What we learned this week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Thanks for watching!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02</dc:title>
  <dc:creator>Windows-felhasználó</dc:creator>
  <cp:lastModifiedBy>Windows-felhasználó</cp:lastModifiedBy>
  <cp:revision>16</cp:revision>
  <dcterms:created xsi:type="dcterms:W3CDTF">2018-02-22T08:02:59Z</dcterms:created>
  <dcterms:modified xsi:type="dcterms:W3CDTF">2018-03-02T14:40:51Z</dcterms:modified>
</cp:coreProperties>
</file>