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D2B3880-049A-4678-9ACE-2F637E71BA50}" type="datetimeFigureOut">
              <a:rPr lang="hu-HU" smtClean="0"/>
              <a:t>2018. 02. 22.</a:t>
            </a:fld>
            <a:endParaRPr lang="hu-H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99D2C95-0E59-4A1C-B447-002D1E13FFF4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t>2018. 02. 22.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t>2018. 02. 22.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t>2018. 02. 22.</a:t>
            </a:fld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D2B3880-049A-4678-9ACE-2F637E71BA50}" type="datetimeFigureOut">
              <a:rPr lang="hu-HU" smtClean="0"/>
              <a:t>2018. 02. 22.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99D2C95-0E59-4A1C-B447-002D1E13FFF4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t>2018. 02. 22.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t>2018. 02. 22.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t>2018. 02. 22.</a:t>
            </a:fld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t>2018. 02. 22.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t>2018. 02. 22.</a:t>
            </a:fld>
            <a:endParaRPr lang="hu-H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t>‹#›</a:t>
            </a:fld>
            <a:endParaRPr lang="hu-H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t>2018. 02. 22.</a:t>
            </a:fld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t>‹#›</a:t>
            </a:fld>
            <a:endParaRPr lang="hu-H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D2B3880-049A-4678-9ACE-2F637E71BA50}" type="datetimeFigureOut">
              <a:rPr lang="hu-HU" smtClean="0"/>
              <a:t>2018. 02. 22.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99D2C95-0E59-4A1C-B447-002D1E13FFF4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71546"/>
            <a:ext cx="6172200" cy="1894362"/>
          </a:xfrm>
        </p:spPr>
        <p:txBody>
          <a:bodyPr>
            <a:normAutofit/>
          </a:bodyPr>
          <a:lstStyle/>
          <a:p>
            <a:r>
              <a:rPr lang="hu-HU" sz="5400" dirty="0" smtClean="0"/>
              <a:t>Week 02</a:t>
            </a:r>
            <a:endParaRPr lang="hu-HU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422" y="2786058"/>
            <a:ext cx="6172200" cy="1371600"/>
          </a:xfrm>
        </p:spPr>
        <p:txBody>
          <a:bodyPr>
            <a:normAutofit/>
          </a:bodyPr>
          <a:lstStyle/>
          <a:p>
            <a:r>
              <a:rPr lang="hu-HU" sz="3600" dirty="0" smtClean="0"/>
              <a:t>Basics</a:t>
            </a:r>
            <a:endParaRPr lang="hu-H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429124" y="6357958"/>
            <a:ext cx="5286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Oriel</vt:lpstr>
      <vt:lpstr>Week 02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02</dc:title>
  <dc:creator>Windows-felhasználó</dc:creator>
  <cp:lastModifiedBy>Windows-felhasználó</cp:lastModifiedBy>
  <cp:revision>1</cp:revision>
  <dcterms:created xsi:type="dcterms:W3CDTF">2018-02-22T08:02:59Z</dcterms:created>
  <dcterms:modified xsi:type="dcterms:W3CDTF">2018-02-22T08:07:21Z</dcterms:modified>
</cp:coreProperties>
</file>