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83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92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41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69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55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50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70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271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54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57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7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32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05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32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20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30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2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B62243-805C-4BB7-8212-5D5217E5660E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B12756-8197-4347-90AD-CE330DB9DF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41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295" y="1380068"/>
            <a:ext cx="9873728" cy="2616199"/>
          </a:xfrm>
        </p:spPr>
        <p:txBody>
          <a:bodyPr>
            <a:normAutofit/>
          </a:bodyPr>
          <a:lstStyle/>
          <a:p>
            <a:pPr algn="ctr"/>
            <a:r>
              <a:rPr lang="hu-HU" sz="6600" cap="none" dirty="0" smtClean="0"/>
              <a:t>&lt;h1&gt;FIRST WEEK&lt;/h1&gt;</a:t>
            </a:r>
            <a:endParaRPr lang="hu-HU" sz="6600" cap="none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(</a:t>
            </a:r>
            <a:r>
              <a:rPr lang="hu-HU" dirty="0" err="1" smtClean="0"/>
              <a:t>Actually</a:t>
            </a:r>
            <a:r>
              <a:rPr lang="hu-HU" dirty="0" smtClean="0"/>
              <a:t> 6th)</a:t>
            </a:r>
          </a:p>
          <a:p>
            <a:r>
              <a:rPr lang="hu-HU" dirty="0" smtClean="0"/>
              <a:t>László Szentesi</a:t>
            </a:r>
          </a:p>
        </p:txBody>
      </p:sp>
    </p:spTree>
    <p:extLst>
      <p:ext uri="{BB962C8B-B14F-4D97-AF65-F5344CB8AC3E}">
        <p14:creationId xmlns:p14="http://schemas.microsoft.com/office/powerpoint/2010/main" val="328824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LINQ, Lambda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044" y="2438399"/>
            <a:ext cx="6808461" cy="69446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4039869"/>
            <a:ext cx="8603910" cy="1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8348" y="1789611"/>
            <a:ext cx="9789899" cy="953589"/>
          </a:xfrm>
        </p:spPr>
        <p:txBody>
          <a:bodyPr/>
          <a:lstStyle/>
          <a:p>
            <a:r>
              <a:rPr lang="en-US" dirty="0"/>
              <a:t>Find the movie(s) with the lowest average rating. Return the movie title(s) and average rating.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75" y="2684120"/>
            <a:ext cx="9132243" cy="30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HTML/</a:t>
            </a:r>
            <a:r>
              <a:rPr lang="hu-HU" dirty="0" err="1"/>
              <a:t>javascript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065" y="1952658"/>
            <a:ext cx="7996601" cy="4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HTML/</a:t>
            </a:r>
            <a:r>
              <a:rPr lang="hu-HU" dirty="0" err="1" smtClean="0"/>
              <a:t>javascript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380" y="1967265"/>
            <a:ext cx="4753105" cy="203388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02" y="4001152"/>
            <a:ext cx="4589263" cy="192938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65" y="2206968"/>
            <a:ext cx="5809277" cy="35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4434" y="660862"/>
            <a:ext cx="2788431" cy="910244"/>
          </a:xfrm>
        </p:spPr>
        <p:txBody>
          <a:bodyPr/>
          <a:lstStyle/>
          <a:p>
            <a:pPr algn="l"/>
            <a:r>
              <a:rPr lang="hu-HU" dirty="0" smtClean="0"/>
              <a:t>TODO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78" y="104775"/>
            <a:ext cx="79057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0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1. egyéni sém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FFFFF"/>
      </a:accent2>
      <a:accent3>
        <a:srgbClr val="BC1C1C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149</TotalTime>
  <Words>38</Words>
  <Application>Microsoft Office PowerPoint</Application>
  <PresentationFormat>Szélesvásznú</PresentationFormat>
  <Paragraphs>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Parallaxis</vt:lpstr>
      <vt:lpstr>&lt;h1&gt;FIRST WEEK&lt;/h1&gt;</vt:lpstr>
      <vt:lpstr>LINQ, Lambda</vt:lpstr>
      <vt:lpstr>SQL</vt:lpstr>
      <vt:lpstr>HTML/javascript</vt:lpstr>
      <vt:lpstr>HTML/javascript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Szentesi</dc:creator>
  <cp:lastModifiedBy>László Szentesi</cp:lastModifiedBy>
  <cp:revision>13</cp:revision>
  <dcterms:created xsi:type="dcterms:W3CDTF">2018-06-21T18:40:24Z</dcterms:created>
  <dcterms:modified xsi:type="dcterms:W3CDTF">2018-06-21T21:09:42Z</dcterms:modified>
</cp:coreProperties>
</file>