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83356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83356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3356c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3356c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3356c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3356c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8300"/>
            <a:ext cx="8520600" cy="2458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Tamás Kamarás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1# Week ending demo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24/NOV/2017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75800"/>
            <a:ext cx="85206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Green Fox Academy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Corsac cohort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Badcat team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88" y="1824038"/>
            <a:ext cx="28670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of the week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Monday </a:t>
            </a:r>
            <a:r>
              <a:rPr lang="en"/>
              <a:t>- Get to know the team members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Tuesday </a:t>
            </a:r>
            <a:r>
              <a:rPr lang="en"/>
              <a:t>- HTML/CSS basics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Wednesday </a:t>
            </a:r>
            <a:r>
              <a:rPr lang="en"/>
              <a:t>- Command line &amp; Git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Thursday </a:t>
            </a:r>
            <a:r>
              <a:rPr lang="en"/>
              <a:t>- Sitebuilding basics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Friday </a:t>
            </a:r>
            <a:r>
              <a:rPr lang="en"/>
              <a:t>- CSS forms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300" y="1038025"/>
            <a:ext cx="3713550" cy="3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03" y="1038025"/>
            <a:ext cx="4076176" cy="36972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Sitebuilding 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NICE WEEKEND!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