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c832e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c832e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7c832e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7c832e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7c832e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7c832e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7c832ec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7c832ec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7c832ec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7c832e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56425"/>
            <a:ext cx="8520600" cy="17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Coder Coaster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82450" y="3546325"/>
            <a:ext cx="8520600" cy="11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Tamás Kamarás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Green Fox Academy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Corsac Cohort - Badcat Class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8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transfer money from one account to another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446425"/>
            <a:ext cx="9144000" cy="5155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4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8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NICE WEEKEND!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