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fc185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fc185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fc185ab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fc185ab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fc185ab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fc185ab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fc185ab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fc185ab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fc185ab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fc185ab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fc185a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fc185a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07800"/>
            <a:ext cx="8520600" cy="9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my code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github: </a:t>
            </a:r>
            <a:r>
              <a:rPr b="1" i="1" lang="en">
                <a:solidFill>
                  <a:srgbClr val="FFFFFF"/>
                </a:solidFill>
              </a:rPr>
              <a:t>greenfox-academy / tamaskamaras</a:t>
            </a:r>
            <a:endParaRPr b="1"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Achievements of the day</a:t>
            </a:r>
            <a:endParaRPr b="1" sz="3600" u="sng"/>
          </a:p>
        </p:txBody>
      </p:sp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360250" y="1746813"/>
            <a:ext cx="44235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Drawing with TKinter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Simplifying my code</a:t>
            </a:r>
            <a:br>
              <a:rPr lang="en" sz="3000"/>
            </a:br>
            <a:r>
              <a:rPr lang="en" sz="3000"/>
              <a:t>	</a:t>
            </a:r>
            <a:r>
              <a:rPr lang="en" sz="2400"/>
              <a:t>(clean code)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192500" y="345738"/>
            <a:ext cx="283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TASK</a:t>
            </a:r>
            <a:endParaRPr sz="3000" u="sng"/>
          </a:p>
        </p:txBody>
      </p:sp>
      <p:sp>
        <p:nvSpPr>
          <p:cNvPr id="68" name="Google Shape;68;p15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38" y="918438"/>
            <a:ext cx="2963521" cy="32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5177150" y="1554213"/>
            <a:ext cx="28374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Loops</a:t>
            </a:r>
            <a:br>
              <a:rPr lang="en" sz="3000"/>
            </a:b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Recursion</a:t>
            </a:r>
            <a:endParaRPr sz="24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5177150" y="345738"/>
            <a:ext cx="283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SOLUTIONS</a:t>
            </a:r>
            <a:endParaRPr sz="3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507438" y="1953388"/>
            <a:ext cx="28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150" y="152400"/>
            <a:ext cx="5443451" cy="41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312188" y="152425"/>
            <a:ext cx="280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050" y="152400"/>
            <a:ext cx="3423600" cy="428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7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888" y="1224563"/>
            <a:ext cx="4714875" cy="284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subTitle"/>
          </p:nvPr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github: </a:t>
            </a: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75" y="334300"/>
            <a:ext cx="498157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736188" y="2521038"/>
            <a:ext cx="28023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CODE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736200" y="1451538"/>
            <a:ext cx="2802300" cy="1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83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subTitle"/>
          </p:nvPr>
        </p:nvSpPr>
        <p:spPr>
          <a:xfrm>
            <a:off x="1242900" y="1881750"/>
            <a:ext cx="6658200" cy="13800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</a:rPr>
              <a:t>G</a:t>
            </a:r>
            <a:r>
              <a:rPr b="1" lang="en" sz="2800">
                <a:solidFill>
                  <a:srgbClr val="FFFFFF"/>
                </a:solidFill>
              </a:rPr>
              <a:t>ithub:</a:t>
            </a:r>
            <a:endParaRPr b="1"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800">
                <a:solidFill>
                  <a:srgbClr val="FFFFFF"/>
                </a:solidFill>
              </a:rPr>
              <a:t>greenfox-academy / tamaskamaras</a:t>
            </a:r>
            <a:endParaRPr b="1" i="1"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