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50a7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50a7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650a7d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650a7d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fc185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fc185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c185a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c185a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c185ab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c185ab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c185a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c185a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fc185a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fc185a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0500"/>
            <a:ext cx="8520600" cy="16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16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Wanderer game in Python</a:t>
            </a:r>
            <a:endParaRPr b="1" sz="3600" u="sng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800" y="947013"/>
            <a:ext cx="3346404" cy="32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Moduls</a:t>
            </a:r>
            <a:endParaRPr b="1" sz="3600" u="sng"/>
          </a:p>
        </p:txBody>
      </p:sp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2905200" y="1589547"/>
            <a:ext cx="33336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Model</a:t>
            </a:r>
            <a:endParaRPr sz="3000" u="sng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View</a:t>
            </a:r>
            <a:endParaRPr sz="3000" u="sng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Controller</a:t>
            </a:r>
            <a:endParaRPr sz="3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905200" y="1229838"/>
            <a:ext cx="33336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Model</a:t>
            </a:r>
            <a:endParaRPr sz="30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Characters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Hero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Skeleton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Boss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21050" y="1177350"/>
            <a:ext cx="29019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View</a:t>
            </a:r>
            <a:endParaRPr sz="30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Tile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Floors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Walls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Map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2984700" y="1417050"/>
            <a:ext cx="3174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u="sng"/>
              <a:t>Mainloop</a:t>
            </a:r>
            <a:endParaRPr sz="30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Gamelogic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Gamecontroller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Characters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Map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47399" y="2000100"/>
            <a:ext cx="13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3" name="Google Shape;93;p19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75" y="98939"/>
            <a:ext cx="6619775" cy="437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8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00" name="Google Shape;100;p20"/>
          <p:cNvSpPr txBox="1"/>
          <p:nvPr>
            <p:ph idx="4294967295" type="subTitle"/>
          </p:nvPr>
        </p:nvSpPr>
        <p:spPr>
          <a:xfrm>
            <a:off x="1242900" y="1881750"/>
            <a:ext cx="6658200" cy="13800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</a:t>
            </a:r>
            <a:r>
              <a:rPr b="1" lang="en" sz="2800">
                <a:solidFill>
                  <a:srgbClr val="FFFFFF"/>
                </a:solidFill>
              </a:rPr>
              <a:t>ithub: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