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650a7d8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650a7d8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650a7d8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f650a7d8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fc185ab6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fc185ab6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177975"/>
            <a:ext cx="8520600" cy="26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Tamás Kamarás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JavaScript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Python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4572000"/>
            <a:ext cx="9144000" cy="5715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github: </a:t>
            </a:r>
            <a:r>
              <a:rPr b="1" i="1" lang="en">
                <a:solidFill>
                  <a:srgbClr val="FFFFFF"/>
                </a:solidFill>
              </a:rPr>
              <a:t>greenfox-academy / tamaskamaras</a:t>
            </a:r>
            <a:endParaRPr b="1"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0" y="4572000"/>
            <a:ext cx="9144000" cy="5715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github: </a:t>
            </a:r>
            <a:r>
              <a:rPr b="1" i="1" lang="en">
                <a:solidFill>
                  <a:srgbClr val="FFFFFF"/>
                </a:solidFill>
              </a:rPr>
              <a:t>greenfox-academy / tamaskamaras</a:t>
            </a:r>
            <a:endParaRPr b="1" i="1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>
            <p:ph idx="4294967295" type="title"/>
          </p:nvPr>
        </p:nvSpPr>
        <p:spPr>
          <a:xfrm>
            <a:off x="164075" y="165100"/>
            <a:ext cx="8874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 u="sng"/>
              <a:t>Determine the clicked Tag</a:t>
            </a:r>
            <a:endParaRPr b="1" sz="3400" u="sng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838" y="1073700"/>
            <a:ext cx="641032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7813" y="2570438"/>
            <a:ext cx="62484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0" y="4572000"/>
            <a:ext cx="9144000" cy="5715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github: </a:t>
            </a:r>
            <a:r>
              <a:rPr b="1" i="1" lang="en">
                <a:solidFill>
                  <a:srgbClr val="FFFFFF"/>
                </a:solidFill>
              </a:rPr>
              <a:t>greenfox-academy / tamaskamaras</a:t>
            </a:r>
            <a:endParaRPr b="1" i="1">
              <a:solidFill>
                <a:srgbClr val="FFFFFF"/>
              </a:solidFill>
            </a:endParaRPr>
          </a:p>
        </p:txBody>
      </p:sp>
      <p:sp>
        <p:nvSpPr>
          <p:cNvPr id="69" name="Google Shape;69;p15"/>
          <p:cNvSpPr txBox="1"/>
          <p:nvPr>
            <p:ph idx="4294967295" type="title"/>
          </p:nvPr>
        </p:nvSpPr>
        <p:spPr>
          <a:xfrm>
            <a:off x="164075" y="165100"/>
            <a:ext cx="8874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 u="sng"/>
              <a:t>Stepping the images</a:t>
            </a:r>
            <a:endParaRPr b="1" sz="3400" u="sng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838" y="1691850"/>
            <a:ext cx="564832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383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attention!</a:t>
            </a:r>
            <a:endParaRPr/>
          </a:p>
        </p:txBody>
      </p:sp>
      <p:sp>
        <p:nvSpPr>
          <p:cNvPr id="76" name="Google Shape;76;p16"/>
          <p:cNvSpPr txBox="1"/>
          <p:nvPr>
            <p:ph idx="4294967295" type="subTitle"/>
          </p:nvPr>
        </p:nvSpPr>
        <p:spPr>
          <a:xfrm>
            <a:off x="1242900" y="1881750"/>
            <a:ext cx="6658200" cy="13800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</a:rPr>
              <a:t>G</a:t>
            </a:r>
            <a:r>
              <a:rPr b="1" lang="en" sz="2800">
                <a:solidFill>
                  <a:srgbClr val="FFFFFF"/>
                </a:solidFill>
              </a:rPr>
              <a:t>ithub:</a:t>
            </a:r>
            <a:endParaRPr b="1" sz="2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 sz="2800">
                <a:solidFill>
                  <a:srgbClr val="FFFFFF"/>
                </a:solidFill>
              </a:rPr>
              <a:t>greenfox-academy / tamaskamaras</a:t>
            </a:r>
            <a:endParaRPr b="1" i="1"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