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50a7d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50a7d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cf211f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cf211f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50a7d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650a7d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f211f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f211f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c185a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fc185a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7975"/>
            <a:ext cx="8520600" cy="26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Tamás Kamarás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JavaScript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25" y="0"/>
            <a:ext cx="770618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Achievements</a:t>
            </a:r>
            <a:endParaRPr b="1" sz="3400" u="sng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510350"/>
            <a:ext cx="85206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CSS skills,</a:t>
            </a:r>
            <a:br>
              <a:rPr lang="en"/>
            </a:br>
            <a:r>
              <a:rPr lang="en"/>
              <a:t>Full scale layout is 1 hour,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AJAX requests (GET, POST, PUT, DELETE),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Decoupled coding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Select the correct Tag</a:t>
            </a:r>
            <a:endParaRPr b="1" sz="3400" u="sng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38" y="2209800"/>
            <a:ext cx="70389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761375"/>
            <a:ext cx="8520600" cy="1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Refactoring (235 lines in total),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Callback functions,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164075" y="165100"/>
            <a:ext cx="887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Edifications</a:t>
            </a:r>
            <a:endParaRPr b="1" sz="3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8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88" name="Google Shape;88;p18"/>
          <p:cNvSpPr txBox="1"/>
          <p:nvPr>
            <p:ph idx="4294967295" type="subTitle"/>
          </p:nvPr>
        </p:nvSpPr>
        <p:spPr>
          <a:xfrm>
            <a:off x="1242900" y="1881750"/>
            <a:ext cx="6658200" cy="13800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</a:t>
            </a:r>
            <a:r>
              <a:rPr b="1" lang="en" sz="2800">
                <a:solidFill>
                  <a:srgbClr val="FFFFFF"/>
                </a:solidFill>
              </a:rPr>
              <a:t>ithub: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