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650a7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650a7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f211f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f211f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7e01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7e01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650a7d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650a7d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87e01e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87e01e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cf211f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cf211f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c185a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c185a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947750" y="1609525"/>
            <a:ext cx="52485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311700" y="711425"/>
            <a:ext cx="85206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Tamás Kamarás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JavaScript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Python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25" y="0"/>
            <a:ext cx="770618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1078950" y="1991300"/>
            <a:ext cx="6986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Panic Mode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1078950" y="729925"/>
            <a:ext cx="69861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Relax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Step back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PLAN!!!</a:t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STRUCTURE</a:t>
            </a:r>
            <a:endParaRPr b="1" sz="3400" u="sng"/>
          </a:p>
        </p:txBody>
      </p:sp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538350" y="1626300"/>
            <a:ext cx="2362500" cy="17700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client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3390750" y="1626300"/>
            <a:ext cx="2362500" cy="17700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server</a:t>
            </a:r>
            <a:endParaRPr sz="3400"/>
          </a:p>
        </p:txBody>
      </p:sp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6243150" y="1626300"/>
            <a:ext cx="2362500" cy="17700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DB</a:t>
            </a:r>
            <a:endParaRPr sz="3400"/>
          </a:p>
        </p:txBody>
      </p:sp>
      <p:cxnSp>
        <p:nvCxnSpPr>
          <p:cNvPr id="84" name="Google Shape;84;p17"/>
          <p:cNvCxnSpPr/>
          <p:nvPr/>
        </p:nvCxnSpPr>
        <p:spPr>
          <a:xfrm>
            <a:off x="2524650" y="2059850"/>
            <a:ext cx="1363500" cy="1350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5444550" y="2059850"/>
            <a:ext cx="1363500" cy="1350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5323050" y="3008750"/>
            <a:ext cx="1346100" cy="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rot="10800000">
            <a:off x="2524650" y="3008750"/>
            <a:ext cx="1346100" cy="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BLUEPRINT</a:t>
            </a:r>
            <a:endParaRPr b="1" sz="3400" u="sng"/>
          </a:p>
        </p:txBody>
      </p:sp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2972250" y="1437300"/>
            <a:ext cx="2630400" cy="29175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Endpoints:</a:t>
            </a:r>
            <a:endParaRPr b="1"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“/” : load, feed,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“create/”,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“upvote/”,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“downvote/”,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“delete/”,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“modify/”,</a:t>
            </a:r>
            <a:endParaRPr sz="2400"/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623250" y="1010100"/>
            <a:ext cx="1816500" cy="12300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create DB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96" name="Google Shape;96;p18"/>
          <p:cNvCxnSpPr>
            <a:stCxn id="95" idx="2"/>
          </p:cNvCxnSpPr>
          <p:nvPr/>
        </p:nvCxnSpPr>
        <p:spPr>
          <a:xfrm>
            <a:off x="1531500" y="2240100"/>
            <a:ext cx="0" cy="64470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>
            <a:off x="2439750" y="3463925"/>
            <a:ext cx="493800" cy="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5602650" y="1839200"/>
            <a:ext cx="690900" cy="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6293550" y="1224200"/>
            <a:ext cx="2292600" cy="12300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Get requests</a:t>
            </a:r>
            <a:endParaRPr sz="3400"/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6293550" y="3124800"/>
            <a:ext cx="2292600" cy="12300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Send responses</a:t>
            </a:r>
            <a:endParaRPr sz="3400"/>
          </a:p>
        </p:txBody>
      </p:sp>
      <p:cxnSp>
        <p:nvCxnSpPr>
          <p:cNvPr id="101" name="Google Shape;101;p18"/>
          <p:cNvCxnSpPr/>
          <p:nvPr/>
        </p:nvCxnSpPr>
        <p:spPr>
          <a:xfrm>
            <a:off x="7439850" y="2485450"/>
            <a:ext cx="0" cy="60810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623250" y="2921376"/>
            <a:ext cx="1816500" cy="10851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server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311700" y="1761375"/>
            <a:ext cx="8520600" cy="1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>
                <a:solidFill>
                  <a:schemeClr val="dk1"/>
                </a:solidFill>
              </a:rPr>
              <a:t>Break up to small UNITS,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>
                <a:solidFill>
                  <a:schemeClr val="dk1"/>
                </a:solidFill>
              </a:rPr>
              <a:t>Proceed step by step,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Conclusions</a:t>
            </a:r>
            <a:endParaRPr b="1" sz="3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8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subTitle"/>
          </p:nvPr>
        </p:nvSpPr>
        <p:spPr>
          <a:xfrm>
            <a:off x="1242900" y="1881750"/>
            <a:ext cx="6658200" cy="13800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</a:t>
            </a:r>
            <a:r>
              <a:rPr b="1" lang="en" sz="2800">
                <a:solidFill>
                  <a:srgbClr val="FFFFFF"/>
                </a:solidFill>
              </a:rPr>
              <a:t>ithub: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