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72" r:id="rId7"/>
    <p:sldId id="271" r:id="rId8"/>
    <p:sldId id="261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8CB6-E707-4CA7-8DD7-E3A65E07FCB1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43174" y="3214686"/>
            <a:ext cx="4071966" cy="769441"/>
          </a:xfr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hu-HU" dirty="0" smtClean="0"/>
              <a:t>Péter JOLÁNKAI</a:t>
            </a:r>
            <a:endParaRPr lang="hu-HU" dirty="0"/>
          </a:p>
        </p:txBody>
      </p:sp>
      <p:sp>
        <p:nvSpPr>
          <p:cNvPr id="1026" name="AutoShape 2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28" name="AutoShape 4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357166"/>
            <a:ext cx="4429157" cy="248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1214414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285728"/>
            <a:ext cx="26193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ím 1"/>
          <p:cNvSpPr txBox="1">
            <a:spLocks/>
          </p:cNvSpPr>
          <p:nvPr/>
        </p:nvSpPr>
        <p:spPr>
          <a:xfrm>
            <a:off x="3357554" y="4286256"/>
            <a:ext cx="2428892" cy="1077218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Demo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24.11.2017.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1500166" y="5572140"/>
            <a:ext cx="5857916" cy="1040285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hu-HU" sz="2800" dirty="0" err="1" smtClean="0"/>
              <a:t>Pallida</a:t>
            </a:r>
            <a:r>
              <a:rPr lang="hu-HU" sz="2800" dirty="0" smtClean="0"/>
              <a:t> </a:t>
            </a:r>
            <a:r>
              <a:rPr lang="hu-HU" sz="2800" dirty="0" err="1" smtClean="0"/>
              <a:t>Cohort</a:t>
            </a:r>
            <a:r>
              <a:rPr lang="hu-HU" sz="2800" dirty="0" smtClean="0"/>
              <a:t> - </a:t>
            </a:r>
            <a:r>
              <a:rPr lang="hu-HU" sz="2800" dirty="0" err="1" smtClean="0"/>
              <a:t>Static</a:t>
            </a:r>
            <a:r>
              <a:rPr lang="hu-HU" sz="2800" dirty="0" smtClean="0"/>
              <a:t> </a:t>
            </a:r>
            <a:r>
              <a:rPr lang="hu-HU" sz="2800" dirty="0" err="1" smtClean="0"/>
              <a:t>Class</a:t>
            </a:r>
            <a:r>
              <a:rPr lang="hu-HU" sz="2800" dirty="0" smtClean="0"/>
              <a:t> </a:t>
            </a:r>
          </a:p>
          <a:p>
            <a:pPr lvl="0" algn="ctr">
              <a:spcBef>
                <a:spcPct val="20000"/>
              </a:spcBef>
            </a:pPr>
            <a:r>
              <a:rPr lang="hu-HU" sz="2800" dirty="0" smtClean="0"/>
              <a:t>Hardware programing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okovolgy.hu/wp-content/uploads/mer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857364"/>
            <a:ext cx="3143250" cy="48196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09757"/>
            <a:ext cx="3786182" cy="504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8025" y="6143644"/>
            <a:ext cx="5895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0" y="1"/>
            <a:ext cx="9144000" cy="1569660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hu-HU" sz="3200" b="1" dirty="0" err="1" smtClean="0"/>
              <a:t>Introduction</a:t>
            </a:r>
            <a:r>
              <a:rPr lang="hu-HU" sz="3200" b="1" dirty="0" smtClean="0"/>
              <a:t>:</a:t>
            </a:r>
          </a:p>
          <a:p>
            <a:pPr algn="ctr"/>
            <a:r>
              <a:rPr lang="hu-HU" sz="3200" b="1" dirty="0" smtClean="0"/>
              <a:t>I am an </a:t>
            </a:r>
            <a:r>
              <a:rPr lang="hu-HU" sz="3200" b="1" dirty="0" err="1" smtClean="0"/>
              <a:t>agronomist</a:t>
            </a:r>
            <a:r>
              <a:rPr lang="hu-HU" sz="3200" b="1" dirty="0" smtClean="0"/>
              <a:t>, </a:t>
            </a:r>
            <a:r>
              <a:rPr lang="hu-HU" sz="3200" b="1" dirty="0" err="1" smtClean="0"/>
              <a:t>with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university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research</a:t>
            </a:r>
            <a:r>
              <a:rPr lang="hu-HU" sz="3200" b="1" dirty="0" smtClean="0"/>
              <a:t> </a:t>
            </a:r>
            <a:endParaRPr lang="en-US" sz="3200" b="1" dirty="0" smtClean="0"/>
          </a:p>
          <a:p>
            <a:pPr algn="ctr"/>
            <a:r>
              <a:rPr lang="hu-HU" sz="3200" b="1" dirty="0" smtClean="0"/>
              <a:t>and </a:t>
            </a:r>
            <a:r>
              <a:rPr lang="hu-HU" sz="3200" b="1" dirty="0" err="1" smtClean="0"/>
              <a:t>lecturing</a:t>
            </a:r>
            <a:r>
              <a:rPr lang="en-US" sz="3200" b="1" dirty="0" smtClean="0"/>
              <a:t> b</a:t>
            </a:r>
            <a:r>
              <a:rPr lang="hu-HU" sz="3200" b="1" dirty="0" err="1" smtClean="0"/>
              <a:t>ackgroun</a:t>
            </a:r>
            <a:r>
              <a:rPr lang="en-US" sz="3200" b="1" dirty="0" smtClean="0"/>
              <a:t>d.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162199"/>
            <a:ext cx="3523227" cy="46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56386"/>
            <a:ext cx="4801213" cy="36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 descr="Gynki magyar logó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1889270" cy="1785950"/>
          </a:xfrm>
          <a:prstGeom prst="rect">
            <a:avLst/>
          </a:prstGeom>
          <a:noFill/>
        </p:spPr>
      </p:pic>
      <p:sp>
        <p:nvSpPr>
          <p:cNvPr id="8" name="Cím 1"/>
          <p:cNvSpPr txBox="1">
            <a:spLocks/>
          </p:cNvSpPr>
          <p:nvPr/>
        </p:nvSpPr>
        <p:spPr>
          <a:xfrm>
            <a:off x="0" y="285728"/>
            <a:ext cx="9144000" cy="1200329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hu-HU" sz="3600" b="1" dirty="0" smtClean="0"/>
              <a:t>La</a:t>
            </a:r>
            <a:r>
              <a:rPr lang="en-US" sz="3600" b="1" dirty="0" err="1" smtClean="0"/>
              <a:t>st</a:t>
            </a:r>
            <a:r>
              <a:rPr lang="hu-HU" sz="3600" b="1" dirty="0" smtClean="0"/>
              <a:t> I </a:t>
            </a:r>
            <a:r>
              <a:rPr lang="hu-HU" sz="3600" b="1" dirty="0" err="1" smtClean="0"/>
              <a:t>worked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for</a:t>
            </a:r>
            <a:r>
              <a:rPr lang="hu-HU" sz="3600" b="1" dirty="0" smtClean="0"/>
              <a:t> a </a:t>
            </a:r>
            <a:r>
              <a:rPr lang="hu-HU" sz="3600" b="1" dirty="0" err="1" smtClean="0"/>
              <a:t>company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as</a:t>
            </a:r>
            <a:r>
              <a:rPr lang="hu-HU" sz="3600" b="1" dirty="0" smtClean="0"/>
              <a:t> an </a:t>
            </a:r>
            <a:r>
              <a:rPr lang="hu-HU" sz="3600" b="1" dirty="0" err="1" smtClean="0"/>
              <a:t>agronomist</a:t>
            </a:r>
            <a:r>
              <a:rPr lang="hu-HU" sz="3600" b="1" dirty="0" smtClean="0"/>
              <a:t> </a:t>
            </a:r>
            <a:r>
              <a:rPr lang="en-US" sz="3600" b="1" dirty="0" smtClean="0"/>
              <a:t> </a:t>
            </a:r>
            <a:r>
              <a:rPr lang="hu-HU" sz="3600" b="1" dirty="0" err="1" smtClean="0"/>
              <a:t>for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producing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medical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plants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Képtalálat a következőre: „arduino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143380"/>
            <a:ext cx="5000660" cy="1975052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12" y="2214554"/>
            <a:ext cx="4714888" cy="26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hu-HU" sz="3600" b="1" dirty="0" err="1" smtClean="0"/>
              <a:t>After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playing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with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arduino</a:t>
            </a:r>
            <a:r>
              <a:rPr lang="hu-HU" sz="3600" b="1" dirty="0" smtClean="0"/>
              <a:t> I </a:t>
            </a:r>
            <a:r>
              <a:rPr lang="hu-HU" sz="3600" b="1" dirty="0" err="1" smtClean="0"/>
              <a:t>decided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to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join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the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h</a:t>
            </a:r>
            <a:r>
              <a:rPr lang="hu-HU" sz="3600" b="1" dirty="0" err="1" smtClean="0"/>
              <a:t>ard</a:t>
            </a:r>
            <a:r>
              <a:rPr lang="en-US" sz="3600" b="1" dirty="0" smtClean="0"/>
              <a:t>w</a:t>
            </a:r>
            <a:r>
              <a:rPr lang="hu-HU" sz="3600" b="1" dirty="0" err="1" smtClean="0"/>
              <a:t>are</a:t>
            </a:r>
            <a:r>
              <a:rPr lang="en-US" sz="3600" b="1" dirty="0" smtClean="0"/>
              <a:t> </a:t>
            </a:r>
            <a:r>
              <a:rPr lang="hu-HU" sz="3600" b="1" dirty="0" err="1" smtClean="0"/>
              <a:t>programmer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course</a:t>
            </a:r>
            <a:r>
              <a:rPr lang="hu-HU" sz="3600" b="1" dirty="0" smtClean="0"/>
              <a:t> of </a:t>
            </a:r>
            <a:endParaRPr lang="en-US" sz="3600" b="1" dirty="0" smtClean="0"/>
          </a:p>
          <a:p>
            <a:pPr algn="ctr"/>
            <a:r>
              <a:rPr lang="hu-HU" sz="3600" b="1" dirty="0" err="1" smtClean="0"/>
              <a:t>Greenfox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Academy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785786" y="0"/>
            <a:ext cx="7429520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3600" b="1" dirty="0" smtClean="0"/>
              <a:t>Overloading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27322"/>
            <a:ext cx="5187497" cy="613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785786" y="0"/>
            <a:ext cx="7429520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3600" b="1" dirty="0" smtClean="0"/>
              <a:t>Overloading II</a:t>
            </a:r>
            <a:endParaRPr lang="en-US" sz="3600" b="1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204774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 descr="Képtalálat a következőre: „delivery drone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357694"/>
            <a:ext cx="2643206" cy="197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4214818"/>
            <a:ext cx="2928957" cy="19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785926"/>
            <a:ext cx="300586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1714488"/>
            <a:ext cx="2968776" cy="197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ím 1"/>
          <p:cNvSpPr txBox="1">
            <a:spLocks/>
          </p:cNvSpPr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b="1" dirty="0" smtClean="0"/>
              <a:t>My goal is to learn PLC programming and build</a:t>
            </a:r>
          </a:p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lang="en-US" sz="3600" b="1" baseline="0" dirty="0" err="1" smtClean="0">
                <a:latin typeface="+mj-lt"/>
                <a:ea typeface="+mj-ea"/>
                <a:cs typeface="+mj-cs"/>
              </a:rPr>
              <a:t>ll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kind of robots  in the future.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1714480" y="5143512"/>
            <a:ext cx="630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071546"/>
            <a:ext cx="327424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87</Words>
  <Application>Microsoft Office PowerPoint</Application>
  <PresentationFormat>Diavetítés a képernyőre (4:3 oldalarány)</PresentationFormat>
  <Paragraphs>17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Péter JOLÁNKAI</vt:lpstr>
      <vt:lpstr>2. dia</vt:lpstr>
      <vt:lpstr>3. dia</vt:lpstr>
      <vt:lpstr>4. dia</vt:lpstr>
      <vt:lpstr>5. dia</vt:lpstr>
      <vt:lpstr>6. dia</vt:lpstr>
      <vt:lpstr>7. dia</vt:lpstr>
      <vt:lpstr>8.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Péter JOLÁNKAI</dc:title>
  <dc:creator>Farkas Ildikó</dc:creator>
  <cp:lastModifiedBy>Farkas Ildikó</cp:lastModifiedBy>
  <cp:revision>103</cp:revision>
  <dcterms:created xsi:type="dcterms:W3CDTF">2017-10-06T13:11:37Z</dcterms:created>
  <dcterms:modified xsi:type="dcterms:W3CDTF">2017-11-24T15:06:29Z</dcterms:modified>
</cp:coreProperties>
</file>