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2" r:id="rId6"/>
    <p:sldId id="262" r:id="rId7"/>
    <p:sldId id="271" r:id="rId8"/>
    <p:sldId id="261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43174" y="3214686"/>
            <a:ext cx="4071966" cy="769441"/>
          </a:xfr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357166"/>
            <a:ext cx="4429157" cy="248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85728"/>
            <a:ext cx="26193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ím 1"/>
          <p:cNvSpPr txBox="1">
            <a:spLocks/>
          </p:cNvSpPr>
          <p:nvPr/>
        </p:nvSpPr>
        <p:spPr>
          <a:xfrm>
            <a:off x="3357554" y="4286256"/>
            <a:ext cx="2428892" cy="1077218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Demo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18.11.2017.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1500166" y="5572140"/>
            <a:ext cx="5857916" cy="1040285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hu-HU" sz="2800" dirty="0" err="1" smtClean="0"/>
              <a:t>Pallida</a:t>
            </a:r>
            <a:r>
              <a:rPr lang="hu-HU" sz="2800" dirty="0" smtClean="0"/>
              <a:t> </a:t>
            </a:r>
            <a:r>
              <a:rPr lang="hu-HU" sz="2800" dirty="0" err="1" smtClean="0"/>
              <a:t>Cohort</a:t>
            </a:r>
            <a:r>
              <a:rPr lang="hu-HU" sz="2800" dirty="0" smtClean="0"/>
              <a:t> - </a:t>
            </a:r>
            <a:r>
              <a:rPr lang="hu-HU" sz="2800" dirty="0" err="1" smtClean="0"/>
              <a:t>Static</a:t>
            </a:r>
            <a:r>
              <a:rPr lang="hu-HU" sz="2800" dirty="0" smtClean="0"/>
              <a:t> </a:t>
            </a:r>
            <a:r>
              <a:rPr lang="hu-HU" sz="2800" dirty="0" err="1" smtClean="0"/>
              <a:t>Class</a:t>
            </a:r>
            <a:r>
              <a:rPr lang="hu-HU" sz="2800" dirty="0" smtClean="0"/>
              <a:t> </a:t>
            </a:r>
          </a:p>
          <a:p>
            <a:pPr lvl="0" algn="ctr">
              <a:spcBef>
                <a:spcPct val="20000"/>
              </a:spcBef>
            </a:pPr>
            <a:r>
              <a:rPr lang="hu-HU" sz="2800" dirty="0" smtClean="0"/>
              <a:t>Hardware programing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okovolgy.hu/wp-content/uploads/me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857364"/>
            <a:ext cx="3143250" cy="48196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09757"/>
            <a:ext cx="3786182" cy="50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6143644"/>
            <a:ext cx="5895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0" y="1"/>
            <a:ext cx="9144000" cy="1569660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hu-HU" sz="3200" b="1" dirty="0" err="1" smtClean="0"/>
              <a:t>Introduction</a:t>
            </a:r>
            <a:r>
              <a:rPr lang="hu-HU" sz="3200" b="1" dirty="0" smtClean="0"/>
              <a:t>:</a:t>
            </a:r>
          </a:p>
          <a:p>
            <a:pPr algn="ctr"/>
            <a:r>
              <a:rPr lang="hu-HU" sz="3200" b="1" dirty="0" smtClean="0"/>
              <a:t>I am an </a:t>
            </a:r>
            <a:r>
              <a:rPr lang="hu-HU" sz="3200" b="1" dirty="0" err="1" smtClean="0"/>
              <a:t>agronomist</a:t>
            </a:r>
            <a:r>
              <a:rPr lang="hu-HU" sz="3200" b="1" dirty="0" smtClean="0"/>
              <a:t>, </a:t>
            </a:r>
            <a:r>
              <a:rPr lang="hu-HU" sz="3200" b="1" dirty="0" err="1" smtClean="0"/>
              <a:t>with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university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research</a:t>
            </a:r>
            <a:r>
              <a:rPr lang="hu-HU" sz="3200" b="1" dirty="0" smtClean="0"/>
              <a:t> </a:t>
            </a:r>
            <a:endParaRPr lang="en-US" sz="3200" b="1" dirty="0" smtClean="0"/>
          </a:p>
          <a:p>
            <a:pPr algn="ctr"/>
            <a:r>
              <a:rPr lang="hu-HU" sz="3200" b="1" dirty="0" smtClean="0"/>
              <a:t>and </a:t>
            </a:r>
            <a:r>
              <a:rPr lang="hu-HU" sz="3200" b="1" dirty="0" err="1" smtClean="0"/>
              <a:t>lecturing</a:t>
            </a:r>
            <a:r>
              <a:rPr lang="en-US" sz="3200" b="1" dirty="0" smtClean="0"/>
              <a:t> b</a:t>
            </a:r>
            <a:r>
              <a:rPr lang="hu-HU" sz="3200" b="1" dirty="0" err="1" smtClean="0"/>
              <a:t>ackgroun</a:t>
            </a:r>
            <a:r>
              <a:rPr lang="en-US" sz="3200" b="1" dirty="0" smtClean="0"/>
              <a:t>d.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162199"/>
            <a:ext cx="3523227" cy="46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56386"/>
            <a:ext cx="4801213" cy="36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 descr="Gynki magyar logó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1889270" cy="1785950"/>
          </a:xfrm>
          <a:prstGeom prst="rect">
            <a:avLst/>
          </a:prstGeom>
          <a:noFill/>
        </p:spPr>
      </p:pic>
      <p:sp>
        <p:nvSpPr>
          <p:cNvPr id="8" name="Cím 1"/>
          <p:cNvSpPr txBox="1">
            <a:spLocks/>
          </p:cNvSpPr>
          <p:nvPr/>
        </p:nvSpPr>
        <p:spPr>
          <a:xfrm>
            <a:off x="0" y="285728"/>
            <a:ext cx="9144000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hu-HU" sz="3600" b="1" dirty="0" smtClean="0"/>
              <a:t>La</a:t>
            </a:r>
            <a:r>
              <a:rPr lang="en-US" sz="3600" b="1" dirty="0" err="1" smtClean="0"/>
              <a:t>st</a:t>
            </a:r>
            <a:r>
              <a:rPr lang="hu-HU" sz="3600" b="1" dirty="0" smtClean="0"/>
              <a:t> </a:t>
            </a:r>
            <a:r>
              <a:rPr lang="hu-HU" sz="3600" b="1" dirty="0" smtClean="0"/>
              <a:t>I </a:t>
            </a:r>
            <a:r>
              <a:rPr lang="hu-HU" sz="3600" b="1" dirty="0" err="1" smtClean="0"/>
              <a:t>worked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for</a:t>
            </a:r>
            <a:r>
              <a:rPr lang="hu-HU" sz="3600" b="1" dirty="0" smtClean="0"/>
              <a:t> a </a:t>
            </a:r>
            <a:r>
              <a:rPr lang="hu-HU" sz="3600" b="1" dirty="0" err="1" smtClean="0"/>
              <a:t>company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as</a:t>
            </a:r>
            <a:r>
              <a:rPr lang="hu-HU" sz="3600" b="1" dirty="0" smtClean="0"/>
              <a:t> an </a:t>
            </a:r>
            <a:r>
              <a:rPr lang="hu-HU" sz="3600" b="1" dirty="0" err="1" smtClean="0"/>
              <a:t>agronomist</a:t>
            </a:r>
            <a:r>
              <a:rPr lang="hu-HU" sz="3600" b="1" dirty="0" smtClean="0"/>
              <a:t> </a:t>
            </a:r>
            <a:r>
              <a:rPr lang="en-US" sz="3600" b="1" dirty="0" smtClean="0"/>
              <a:t> </a:t>
            </a:r>
            <a:r>
              <a:rPr lang="hu-HU" sz="3600" b="1" dirty="0" err="1" smtClean="0"/>
              <a:t>for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producing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medical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plants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Képtalálat a következőre: „arduino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143380"/>
            <a:ext cx="5000660" cy="1975052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12" y="2214554"/>
            <a:ext cx="4714888" cy="26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hu-HU" sz="3600" b="1" dirty="0" err="1" smtClean="0"/>
              <a:t>After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playing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with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arduino</a:t>
            </a:r>
            <a:r>
              <a:rPr lang="hu-HU" sz="3600" b="1" dirty="0" smtClean="0"/>
              <a:t> I </a:t>
            </a:r>
            <a:r>
              <a:rPr lang="hu-HU" sz="3600" b="1" dirty="0" err="1" smtClean="0"/>
              <a:t>decided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to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join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the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h</a:t>
            </a:r>
            <a:r>
              <a:rPr lang="hu-HU" sz="3600" b="1" dirty="0" err="1" smtClean="0"/>
              <a:t>ard</a:t>
            </a:r>
            <a:r>
              <a:rPr lang="en-US" sz="3600" b="1" dirty="0" smtClean="0"/>
              <a:t>w</a:t>
            </a:r>
            <a:r>
              <a:rPr lang="hu-HU" sz="3600" b="1" dirty="0" err="1" smtClean="0"/>
              <a:t>are</a:t>
            </a:r>
            <a:r>
              <a:rPr lang="en-US" sz="3600" b="1" dirty="0" smtClean="0"/>
              <a:t> </a:t>
            </a:r>
            <a:r>
              <a:rPr lang="hu-HU" sz="3600" b="1" dirty="0" err="1" smtClean="0"/>
              <a:t>programmer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course</a:t>
            </a:r>
            <a:r>
              <a:rPr lang="hu-HU" sz="3600" b="1" dirty="0" smtClean="0"/>
              <a:t> of </a:t>
            </a:r>
            <a:endParaRPr lang="en-US" sz="3600" b="1" dirty="0" smtClean="0"/>
          </a:p>
          <a:p>
            <a:pPr algn="ctr"/>
            <a:r>
              <a:rPr lang="hu-HU" sz="3600" b="1" dirty="0" err="1" smtClean="0"/>
              <a:t>Greenfox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Academy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285720" y="714356"/>
            <a:ext cx="5143536" cy="5632311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4000" b="1" dirty="0" smtClean="0"/>
              <a:t>Method of this </a:t>
            </a:r>
          </a:p>
          <a:p>
            <a:pPr algn="ctr"/>
            <a:r>
              <a:rPr lang="en-US" sz="4000" b="1" dirty="0" smtClean="0"/>
              <a:t>boot camp </a:t>
            </a:r>
            <a:endParaRPr lang="en-US" sz="4000" b="1" dirty="0" smtClean="0"/>
          </a:p>
          <a:p>
            <a:pPr algn="ctr"/>
            <a:endParaRPr lang="en-US" sz="4000" b="1" dirty="0" smtClean="0"/>
          </a:p>
          <a:p>
            <a:pPr algn="ctr">
              <a:buFontTx/>
              <a:buChar char="-"/>
            </a:pPr>
            <a:r>
              <a:rPr lang="en-US" sz="4000" b="1" dirty="0" smtClean="0"/>
              <a:t>Hard work</a:t>
            </a:r>
          </a:p>
          <a:p>
            <a:pPr algn="ctr">
              <a:buFontTx/>
              <a:buChar char="-"/>
            </a:pPr>
            <a:endParaRPr lang="en-US" sz="4000" b="1" dirty="0" smtClean="0"/>
          </a:p>
          <a:p>
            <a:pPr algn="ctr">
              <a:buFontTx/>
              <a:buChar char="-"/>
            </a:pPr>
            <a:r>
              <a:rPr lang="en-US" sz="4000" b="1" dirty="0" smtClean="0"/>
              <a:t>Mentoring</a:t>
            </a:r>
          </a:p>
          <a:p>
            <a:pPr algn="ctr">
              <a:buFontTx/>
              <a:buChar char="-"/>
            </a:pPr>
            <a:endParaRPr lang="en-US" sz="4000" b="1" dirty="0" smtClean="0"/>
          </a:p>
          <a:p>
            <a:pPr algn="ctr">
              <a:buFontTx/>
              <a:buChar char="-"/>
            </a:pPr>
            <a:r>
              <a:rPr lang="en-US" sz="4000" b="1" dirty="0" smtClean="0"/>
              <a:t>Fails and small steps of learning</a:t>
            </a:r>
            <a:endParaRPr lang="en-US" sz="4000" b="1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643182"/>
            <a:ext cx="3254639" cy="182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38700"/>
            <a:ext cx="5786478" cy="51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ím 1"/>
          <p:cNvSpPr txBox="1">
            <a:spLocks/>
          </p:cNvSpPr>
          <p:nvPr/>
        </p:nvSpPr>
        <p:spPr>
          <a:xfrm>
            <a:off x="785786" y="0"/>
            <a:ext cx="7429520" cy="175432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hu-HU" sz="3600" b="1" dirty="0" err="1" smtClean="0"/>
              <a:t>This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week</a:t>
            </a:r>
            <a:r>
              <a:rPr lang="en-US" sz="3600" b="1" dirty="0" smtClean="0"/>
              <a:t>’</a:t>
            </a:r>
            <a:r>
              <a:rPr lang="hu-HU" sz="3600" b="1" dirty="0" smtClean="0"/>
              <a:t>s </a:t>
            </a:r>
            <a:r>
              <a:rPr lang="hu-HU" sz="3600" b="1" dirty="0" err="1" smtClean="0"/>
              <a:t>activity</a:t>
            </a:r>
            <a:r>
              <a:rPr lang="hu-HU" sz="3600" b="1" dirty="0" smtClean="0"/>
              <a:t>: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After the basics of C exam we started</a:t>
            </a:r>
          </a:p>
          <a:p>
            <a:pPr algn="ctr"/>
            <a:r>
              <a:rPr lang="en-US" sz="3600" b="1" dirty="0" smtClean="0"/>
              <a:t>C++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 descr="Képtalálat a következőre: „delivery dron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786322"/>
            <a:ext cx="2355981" cy="176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571744"/>
            <a:ext cx="2393172" cy="159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3286124"/>
            <a:ext cx="2643206" cy="175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354" y="1285860"/>
            <a:ext cx="2254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ím 1"/>
          <p:cNvSpPr txBox="1">
            <a:spLocks/>
          </p:cNvSpPr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b="1" dirty="0" smtClean="0"/>
              <a:t>My goal is to learn PLC programming and build</a:t>
            </a:r>
          </a:p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lang="en-US" sz="3600" b="1" baseline="0" dirty="0" err="1" smtClean="0">
                <a:latin typeface="+mj-lt"/>
                <a:ea typeface="+mj-ea"/>
                <a:cs typeface="+mj-cs"/>
              </a:rPr>
              <a:t>ll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kind of robots  in the future.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evosoft.hu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5143512"/>
            <a:ext cx="2437822" cy="15001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2143116"/>
            <a:ext cx="269733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71546"/>
            <a:ext cx="327424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114</Words>
  <Application>Microsoft Office PowerPoint</Application>
  <PresentationFormat>Diavetítés a képernyőre (4:3 oldalarány)</PresentationFormat>
  <Paragraphs>26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100</cp:revision>
  <dcterms:created xsi:type="dcterms:W3CDTF">2017-10-06T13:11:37Z</dcterms:created>
  <dcterms:modified xsi:type="dcterms:W3CDTF">2017-11-17T14:04:16Z</dcterms:modified>
</cp:coreProperties>
</file>