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48CB6-E707-4CA7-8DD7-E3A65E07FCB1}" type="datetimeFigureOut">
              <a:rPr lang="hu-HU" smtClean="0"/>
              <a:pPr/>
              <a:t>2017.10.13.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28596" y="2571744"/>
            <a:ext cx="7772400" cy="1470025"/>
          </a:xfrm>
        </p:spPr>
        <p:txBody>
          <a:bodyPr/>
          <a:lstStyle/>
          <a:p>
            <a:r>
              <a:rPr lang="hu-HU" dirty="0" smtClean="0"/>
              <a:t>Péter JOLÁNKAI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85786" y="3857628"/>
            <a:ext cx="6686552" cy="1214446"/>
          </a:xfrm>
        </p:spPr>
        <p:txBody>
          <a:bodyPr>
            <a:normAutofit/>
          </a:bodyPr>
          <a:lstStyle/>
          <a:p>
            <a:r>
              <a:rPr lang="hu-HU" dirty="0" smtClean="0"/>
              <a:t>2nd  DEMO</a:t>
            </a:r>
          </a:p>
          <a:p>
            <a:r>
              <a:rPr lang="hu-HU" dirty="0" smtClean="0"/>
              <a:t>13.10.2017</a:t>
            </a:r>
            <a:endParaRPr lang="hu-HU" dirty="0"/>
          </a:p>
        </p:txBody>
      </p:sp>
      <p:sp>
        <p:nvSpPr>
          <p:cNvPr id="1026" name="AutoShape 2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028" name="AutoShape 4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368713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357166"/>
            <a:ext cx="1941686" cy="2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lcím 2"/>
          <p:cNvSpPr txBox="1">
            <a:spLocks/>
          </p:cNvSpPr>
          <p:nvPr/>
        </p:nvSpPr>
        <p:spPr>
          <a:xfrm>
            <a:off x="1214414" y="5643578"/>
            <a:ext cx="6400800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Alcím 2"/>
          <p:cNvSpPr txBox="1">
            <a:spLocks/>
          </p:cNvSpPr>
          <p:nvPr/>
        </p:nvSpPr>
        <p:spPr>
          <a:xfrm>
            <a:off x="1214414" y="5143512"/>
            <a:ext cx="6500858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hu-HU" sz="3200" dirty="0" err="1"/>
              <a:t>Pallida</a:t>
            </a:r>
            <a:r>
              <a:rPr lang="hu-HU" sz="3200" dirty="0"/>
              <a:t> </a:t>
            </a:r>
            <a:r>
              <a:rPr lang="hu-HU" sz="3200" dirty="0" err="1"/>
              <a:t>Cohort</a:t>
            </a:r>
            <a:r>
              <a:rPr lang="hu-HU" sz="3200" dirty="0"/>
              <a:t> - </a:t>
            </a:r>
            <a:r>
              <a:rPr lang="hu-HU" sz="3200" dirty="0" err="1"/>
              <a:t>Static</a:t>
            </a:r>
            <a:r>
              <a:rPr lang="hu-HU" sz="3200" dirty="0"/>
              <a:t> </a:t>
            </a:r>
            <a:r>
              <a:rPr lang="hu-HU" sz="3200" dirty="0" err="1" smtClean="0"/>
              <a:t>Clas</a:t>
            </a:r>
            <a:endParaRPr lang="hu-HU" sz="3200" dirty="0" smtClean="0"/>
          </a:p>
          <a:p>
            <a:pPr lvl="0" algn="ctr">
              <a:spcBef>
                <a:spcPct val="20000"/>
              </a:spcBef>
            </a:pPr>
            <a:r>
              <a:rPr lang="hu-HU" sz="3200" dirty="0" smtClean="0"/>
              <a:t>Hardware programing</a:t>
            </a: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/>
          <p:cNvSpPr txBox="1"/>
          <p:nvPr/>
        </p:nvSpPr>
        <p:spPr>
          <a:xfrm>
            <a:off x="357158" y="142852"/>
            <a:ext cx="88264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Introduction</a:t>
            </a:r>
            <a:r>
              <a:rPr lang="hu-HU" sz="2800" dirty="0" smtClean="0"/>
              <a:t>:</a:t>
            </a:r>
          </a:p>
          <a:p>
            <a:r>
              <a:rPr lang="hu-HU" sz="2800" dirty="0" smtClean="0"/>
              <a:t>I am an </a:t>
            </a:r>
            <a:r>
              <a:rPr lang="hu-HU" sz="2800" dirty="0" err="1" smtClean="0"/>
              <a:t>agronomist</a:t>
            </a:r>
            <a:r>
              <a:rPr lang="hu-HU" sz="2800" dirty="0" smtClean="0"/>
              <a:t>, </a:t>
            </a:r>
            <a:r>
              <a:rPr lang="hu-HU" sz="2800" dirty="0" err="1" smtClean="0"/>
              <a:t>with</a:t>
            </a:r>
            <a:r>
              <a:rPr lang="hu-HU" sz="2800" dirty="0" smtClean="0"/>
              <a:t> </a:t>
            </a:r>
            <a:r>
              <a:rPr lang="hu-HU" sz="2800" dirty="0" err="1" smtClean="0"/>
              <a:t>university</a:t>
            </a:r>
            <a:r>
              <a:rPr lang="hu-HU" sz="2800" dirty="0" smtClean="0"/>
              <a:t> </a:t>
            </a:r>
            <a:r>
              <a:rPr lang="hu-HU" sz="2800" dirty="0" err="1" smtClean="0"/>
              <a:t>research</a:t>
            </a:r>
            <a:r>
              <a:rPr lang="hu-HU" sz="2800" dirty="0" smtClean="0"/>
              <a:t> </a:t>
            </a:r>
            <a:r>
              <a:rPr lang="hu-HU" sz="2800" dirty="0" err="1" smtClean="0"/>
              <a:t>background</a:t>
            </a:r>
            <a:r>
              <a:rPr lang="hu-HU" sz="2800" dirty="0" smtClean="0"/>
              <a:t> </a:t>
            </a:r>
          </a:p>
          <a:p>
            <a:r>
              <a:rPr lang="hu-HU" sz="2800" dirty="0" smtClean="0"/>
              <a:t> and </a:t>
            </a:r>
            <a:r>
              <a:rPr lang="hu-HU" sz="2800" dirty="0" err="1" smtClean="0"/>
              <a:t>lecturing</a:t>
            </a:r>
            <a:endParaRPr lang="hu-HU" sz="2800" dirty="0" smtClean="0"/>
          </a:p>
          <a:p>
            <a:endParaRPr lang="hu-HU" sz="2800" dirty="0"/>
          </a:p>
        </p:txBody>
      </p:sp>
      <p:pic>
        <p:nvPicPr>
          <p:cNvPr id="1031" name="Picture 7" descr="http://okovolgy.hu/wp-content/uploads/mere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571612"/>
            <a:ext cx="3143250" cy="481965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809757"/>
            <a:ext cx="3786182" cy="504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8025" y="6143644"/>
            <a:ext cx="5895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14290"/>
            <a:ext cx="4220020" cy="562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095620"/>
            <a:ext cx="5015527" cy="376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zövegdoboz 6"/>
          <p:cNvSpPr txBox="1"/>
          <p:nvPr/>
        </p:nvSpPr>
        <p:spPr>
          <a:xfrm>
            <a:off x="357158" y="142852"/>
            <a:ext cx="44254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Later</a:t>
            </a:r>
            <a:r>
              <a:rPr lang="hu-HU" sz="2800" dirty="0" smtClean="0"/>
              <a:t> I </a:t>
            </a:r>
            <a:r>
              <a:rPr lang="hu-HU" sz="2800" dirty="0" err="1" smtClean="0"/>
              <a:t>worked</a:t>
            </a:r>
            <a:r>
              <a:rPr lang="hu-HU" sz="2800" dirty="0" smtClean="0"/>
              <a:t> </a:t>
            </a:r>
            <a:r>
              <a:rPr lang="hu-HU" sz="2800" dirty="0" err="1" smtClean="0"/>
              <a:t>for</a:t>
            </a:r>
            <a:r>
              <a:rPr lang="hu-HU" sz="2800" dirty="0" smtClean="0"/>
              <a:t> a </a:t>
            </a:r>
            <a:r>
              <a:rPr lang="hu-HU" sz="2800" dirty="0" err="1" smtClean="0"/>
              <a:t>company</a:t>
            </a:r>
            <a:endParaRPr lang="hu-HU" sz="2800" dirty="0" smtClean="0"/>
          </a:p>
          <a:p>
            <a:r>
              <a:rPr lang="hu-HU" sz="2800" dirty="0" smtClean="0"/>
              <a:t> </a:t>
            </a:r>
            <a:r>
              <a:rPr lang="hu-HU" sz="2800" dirty="0" err="1" smtClean="0"/>
              <a:t>as</a:t>
            </a:r>
            <a:r>
              <a:rPr lang="hu-HU" sz="2800" dirty="0" smtClean="0"/>
              <a:t> an </a:t>
            </a:r>
            <a:r>
              <a:rPr lang="hu-HU" sz="2800" dirty="0" err="1" smtClean="0"/>
              <a:t>agronomist</a:t>
            </a:r>
            <a:r>
              <a:rPr lang="hu-HU" sz="2800" dirty="0" smtClean="0"/>
              <a:t> </a:t>
            </a:r>
          </a:p>
          <a:p>
            <a:r>
              <a:rPr lang="hu-HU" sz="2800" dirty="0" err="1" smtClean="0"/>
              <a:t>for</a:t>
            </a:r>
            <a:r>
              <a:rPr lang="hu-HU" sz="2800" dirty="0" smtClean="0"/>
              <a:t> </a:t>
            </a:r>
            <a:r>
              <a:rPr lang="hu-HU" sz="2800" dirty="0" err="1" smtClean="0"/>
              <a:t>producing</a:t>
            </a:r>
            <a:r>
              <a:rPr lang="hu-HU" sz="2800" dirty="0" smtClean="0"/>
              <a:t> </a:t>
            </a:r>
            <a:r>
              <a:rPr lang="hu-HU" sz="2800" dirty="0" err="1" smtClean="0"/>
              <a:t>medical</a:t>
            </a:r>
            <a:r>
              <a:rPr lang="hu-HU" sz="2800" dirty="0" smtClean="0"/>
              <a:t> </a:t>
            </a:r>
            <a:r>
              <a:rPr lang="hu-HU" sz="2800" dirty="0" err="1" smtClean="0"/>
              <a:t>plants</a:t>
            </a:r>
            <a:endParaRPr lang="hu-HU" sz="2800" dirty="0" smtClean="0"/>
          </a:p>
          <a:p>
            <a:endParaRPr lang="hu-HU" sz="2800" dirty="0"/>
          </a:p>
        </p:txBody>
      </p:sp>
      <p:pic>
        <p:nvPicPr>
          <p:cNvPr id="6147" name="Picture 3" descr="Gynki magyar logó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714488"/>
            <a:ext cx="1889270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571472" y="928670"/>
            <a:ext cx="74468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And </a:t>
            </a:r>
            <a:r>
              <a:rPr lang="hu-HU" sz="2800" dirty="0" err="1" smtClean="0"/>
              <a:t>now</a:t>
            </a:r>
            <a:r>
              <a:rPr lang="hu-HU" sz="2800" dirty="0" smtClean="0"/>
              <a:t> I am </a:t>
            </a:r>
            <a:r>
              <a:rPr lang="hu-HU" sz="2800" dirty="0" err="1" smtClean="0"/>
              <a:t>in</a:t>
            </a:r>
            <a:r>
              <a:rPr lang="hu-HU" sz="2800" dirty="0" smtClean="0"/>
              <a:t> a boot </a:t>
            </a:r>
            <a:r>
              <a:rPr lang="hu-HU" sz="2800" dirty="0" err="1" smtClean="0"/>
              <a:t>camp</a:t>
            </a:r>
            <a:r>
              <a:rPr lang="hu-HU" sz="2800" dirty="0" smtClean="0"/>
              <a:t> </a:t>
            </a:r>
            <a:r>
              <a:rPr lang="hu-HU" sz="2800" dirty="0" err="1" smtClean="0"/>
              <a:t>learning</a:t>
            </a:r>
            <a:r>
              <a:rPr lang="hu-HU" sz="2800" dirty="0" smtClean="0"/>
              <a:t> </a:t>
            </a:r>
            <a:r>
              <a:rPr lang="hu-HU" sz="2800" dirty="0" err="1" smtClean="0"/>
              <a:t>for</a:t>
            </a:r>
            <a:r>
              <a:rPr lang="hu-HU" sz="2800" dirty="0" smtClean="0"/>
              <a:t> junior</a:t>
            </a:r>
          </a:p>
          <a:p>
            <a:r>
              <a:rPr lang="hu-HU" sz="2800" dirty="0" smtClean="0"/>
              <a:t>Hardware </a:t>
            </a:r>
            <a:r>
              <a:rPr lang="hu-HU" sz="2800" dirty="0" err="1" smtClean="0"/>
              <a:t>programmer</a:t>
            </a:r>
            <a:r>
              <a:rPr lang="hu-HU" sz="2800" dirty="0" smtClean="0"/>
              <a:t> </a:t>
            </a:r>
            <a:r>
              <a:rPr lang="hu-HU" sz="2800" dirty="0" err="1" smtClean="0"/>
              <a:t>at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Green</a:t>
            </a:r>
            <a:r>
              <a:rPr lang="hu-HU" sz="2800" dirty="0" smtClean="0"/>
              <a:t> </a:t>
            </a:r>
            <a:r>
              <a:rPr lang="hu-HU" sz="2800" dirty="0" err="1" smtClean="0"/>
              <a:t>fox</a:t>
            </a:r>
            <a:r>
              <a:rPr lang="hu-HU" sz="2800" dirty="0" smtClean="0"/>
              <a:t> </a:t>
            </a:r>
            <a:r>
              <a:rPr lang="hu-HU" sz="2800" dirty="0" err="1" smtClean="0"/>
              <a:t>Academy</a:t>
            </a:r>
            <a:r>
              <a:rPr lang="hu-HU" sz="2800" dirty="0" smtClean="0"/>
              <a:t>.</a:t>
            </a:r>
          </a:p>
          <a:p>
            <a:endParaRPr lang="hu-HU" sz="2800" dirty="0" smtClean="0"/>
          </a:p>
          <a:p>
            <a:endParaRPr lang="hu-HU" sz="2800" dirty="0"/>
          </a:p>
        </p:txBody>
      </p:sp>
      <p:pic>
        <p:nvPicPr>
          <p:cNvPr id="2052" name="Picture 4" descr="https://static.wixstatic.com/media/f4461b_2b82d418d4d24019834d72b5aae5bca5~mv2_d_9000_4167_s_4_2.png/v1/fill/w_250,h_49,al_c,usm_0.66_1.00_0.01/f4461b_2b82d418d4d24019834d72b5aae5bca5~mv2_d_9000_4167_s_4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357562"/>
            <a:ext cx="7654055" cy="150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785786" y="642918"/>
            <a:ext cx="6822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Last</a:t>
            </a:r>
            <a:r>
              <a:rPr lang="hu-HU" sz="2800" dirty="0" smtClean="0"/>
              <a:t> </a:t>
            </a:r>
            <a:r>
              <a:rPr lang="hu-HU" sz="2800" dirty="0" err="1" smtClean="0"/>
              <a:t>week</a:t>
            </a:r>
            <a:r>
              <a:rPr lang="hu-HU" sz="2800" dirty="0" smtClean="0"/>
              <a:t> </a:t>
            </a:r>
            <a:r>
              <a:rPr lang="hu-HU" sz="2800" dirty="0" err="1" smtClean="0"/>
              <a:t>we</a:t>
            </a:r>
            <a:r>
              <a:rPr lang="hu-HU" sz="2800" dirty="0" smtClean="0"/>
              <a:t> </a:t>
            </a:r>
            <a:r>
              <a:rPr lang="hu-HU" sz="2800" dirty="0" err="1" smtClean="0"/>
              <a:t>started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basics</a:t>
            </a:r>
            <a:r>
              <a:rPr lang="hu-HU" sz="2800" dirty="0" smtClean="0"/>
              <a:t> of C </a:t>
            </a:r>
            <a:r>
              <a:rPr lang="hu-HU" sz="2800" dirty="0" err="1" smtClean="0"/>
              <a:t>language</a:t>
            </a:r>
            <a:endParaRPr lang="hu-HU" sz="2800" dirty="0" smtClean="0"/>
          </a:p>
          <a:p>
            <a:endParaRPr lang="hu-HU" sz="2800" dirty="0"/>
          </a:p>
        </p:txBody>
      </p:sp>
      <p:pic>
        <p:nvPicPr>
          <p:cNvPr id="5122" name="Picture 2" descr="Text in light blue serif capital letters on white background and very large light blue sans-serif letter C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000240"/>
            <a:ext cx="3490391" cy="3714776"/>
          </a:xfrm>
          <a:prstGeom prst="rect">
            <a:avLst/>
          </a:prstGeom>
          <a:noFill/>
        </p:spPr>
      </p:pic>
      <p:pic>
        <p:nvPicPr>
          <p:cNvPr id="4098" name="Picture 2" descr="https://upload.wikimedia.org/wikipedia/commons/thumb/3/36/Ken_n_dennis.jpg/220px-Ken_n_denni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428868"/>
            <a:ext cx="2754928" cy="17907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59603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7670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7" name="Picture 7" descr="https://camo.githubusercontent.com/7e8a196044e7624e91c6c1c603b0b97e6772ba7c/68747470733a2f2f696d6775722e636f6d2f3766306a4944572e676966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4214818"/>
            <a:ext cx="4148118" cy="23247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2121" y="1071546"/>
            <a:ext cx="291256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zövegdoboz 5"/>
          <p:cNvSpPr txBox="1"/>
          <p:nvPr/>
        </p:nvSpPr>
        <p:spPr>
          <a:xfrm>
            <a:off x="1714480" y="5143512"/>
            <a:ext cx="630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 smtClean="0"/>
              <a:t>Thank</a:t>
            </a:r>
            <a:r>
              <a:rPr lang="hu-HU" sz="4000" dirty="0" smtClean="0"/>
              <a:t> </a:t>
            </a:r>
            <a:r>
              <a:rPr lang="hu-HU" sz="4000" dirty="0" err="1" smtClean="0"/>
              <a:t>you</a:t>
            </a:r>
            <a:r>
              <a:rPr lang="hu-HU" sz="4000" dirty="0" smtClean="0"/>
              <a:t> </a:t>
            </a:r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hu-HU" sz="4000" dirty="0" err="1" smtClean="0"/>
              <a:t>your</a:t>
            </a:r>
            <a:r>
              <a:rPr lang="hu-HU" sz="4000" dirty="0" smtClean="0"/>
              <a:t> </a:t>
            </a:r>
            <a:r>
              <a:rPr lang="hu-HU" sz="4000" dirty="0" err="1" smtClean="0"/>
              <a:t>attention</a:t>
            </a:r>
            <a:r>
              <a:rPr lang="hu-HU" sz="4000" dirty="0" smtClean="0"/>
              <a:t>!</a:t>
            </a:r>
            <a:endParaRPr lang="hu-H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74</Words>
  <Application>Microsoft Office PowerPoint</Application>
  <PresentationFormat>Diavetítés a képernyőre (4:3 oldalarány)</PresentationFormat>
  <Paragraphs>15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Office-téma</vt:lpstr>
      <vt:lpstr>Péter JOLÁNKAI</vt:lpstr>
      <vt:lpstr>2. dia</vt:lpstr>
      <vt:lpstr>3. dia</vt:lpstr>
      <vt:lpstr>4. dia</vt:lpstr>
      <vt:lpstr>5. dia</vt:lpstr>
      <vt:lpstr>6. dia</vt:lpstr>
      <vt:lpstr>7. dia</vt:lpstr>
      <vt:lpstr>8.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Péter JOLÁNKAI</dc:title>
  <dc:creator>Farkas Ildikó</dc:creator>
  <cp:lastModifiedBy>Farkas Ildikó</cp:lastModifiedBy>
  <cp:revision>21</cp:revision>
  <dcterms:created xsi:type="dcterms:W3CDTF">2017-10-06T13:11:37Z</dcterms:created>
  <dcterms:modified xsi:type="dcterms:W3CDTF">2017-10-13T16:04:27Z</dcterms:modified>
</cp:coreProperties>
</file>