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8CB6-E707-4CA7-8DD7-E3A65E07FCB1}" type="datetimeFigureOut">
              <a:rPr lang="hu-HU" smtClean="0"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D4DA-59D6-4A9D-B97A-2CE14FA7752C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28596" y="2714620"/>
            <a:ext cx="7772400" cy="1470025"/>
          </a:xfrm>
        </p:spPr>
        <p:txBody>
          <a:bodyPr/>
          <a:lstStyle/>
          <a:p>
            <a:r>
              <a:rPr lang="hu-HU" dirty="0" smtClean="0"/>
              <a:t>Péter JOLÁNKAI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85786" y="4071942"/>
            <a:ext cx="6686552" cy="1214446"/>
          </a:xfrm>
        </p:spPr>
        <p:txBody>
          <a:bodyPr>
            <a:normAutofit/>
          </a:bodyPr>
          <a:lstStyle/>
          <a:p>
            <a:r>
              <a:rPr lang="hu-HU" dirty="0" smtClean="0"/>
              <a:t>1st  DEMO</a:t>
            </a:r>
          </a:p>
          <a:p>
            <a:r>
              <a:rPr lang="hu-HU" dirty="0" smtClean="0"/>
              <a:t>06.10.2017</a:t>
            </a:r>
            <a:endParaRPr lang="hu-HU" dirty="0"/>
          </a:p>
        </p:txBody>
      </p:sp>
      <p:sp>
        <p:nvSpPr>
          <p:cNvPr id="1026" name="AutoShape 2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028" name="AutoShape 4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368713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357166"/>
            <a:ext cx="1941686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lcím 2"/>
          <p:cNvSpPr txBox="1">
            <a:spLocks/>
          </p:cNvSpPr>
          <p:nvPr/>
        </p:nvSpPr>
        <p:spPr>
          <a:xfrm>
            <a:off x="1214414" y="5643578"/>
            <a:ext cx="64008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Alcím 2"/>
          <p:cNvSpPr txBox="1">
            <a:spLocks/>
          </p:cNvSpPr>
          <p:nvPr/>
        </p:nvSpPr>
        <p:spPr>
          <a:xfrm>
            <a:off x="1285852" y="5643578"/>
            <a:ext cx="64008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hu-HU" sz="3200" dirty="0" err="1"/>
              <a:t>Pallida</a:t>
            </a:r>
            <a:r>
              <a:rPr lang="hu-HU" sz="3200" dirty="0"/>
              <a:t> </a:t>
            </a:r>
            <a:r>
              <a:rPr lang="hu-HU" sz="3200" dirty="0" err="1"/>
              <a:t>Cohort</a:t>
            </a:r>
            <a:r>
              <a:rPr lang="hu-HU" sz="3200" dirty="0"/>
              <a:t> - </a:t>
            </a:r>
            <a:r>
              <a:rPr lang="hu-HU" sz="3200" dirty="0" err="1"/>
              <a:t>Static</a:t>
            </a:r>
            <a:r>
              <a:rPr lang="hu-HU" sz="3200" dirty="0"/>
              <a:t> </a:t>
            </a:r>
            <a:r>
              <a:rPr lang="hu-HU" sz="3200" dirty="0" err="1"/>
              <a:t>Class</a:t>
            </a: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hu-HU" dirty="0" smtClean="0"/>
              <a:t>Starting a </a:t>
            </a:r>
            <a:r>
              <a:rPr lang="hu-HU" dirty="0" err="1" smtClean="0"/>
              <a:t>bootcamp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easy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hu-HU" dirty="0" err="1" smtClean="0"/>
              <a:t>Improvement</a:t>
            </a:r>
            <a:r>
              <a:rPr lang="hu-HU" dirty="0" smtClean="0"/>
              <a:t> of </a:t>
            </a:r>
            <a:r>
              <a:rPr lang="hu-HU" dirty="0" err="1" smtClean="0"/>
              <a:t>coding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2 </a:t>
            </a:r>
            <a:r>
              <a:rPr lang="hu-HU" dirty="0" err="1" smtClean="0"/>
              <a:t>days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multiplication</a:t>
            </a:r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05557"/>
            <a:ext cx="6143668" cy="4447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5572140"/>
            <a:ext cx="307183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-357222" y="357166"/>
            <a:ext cx="6500858" cy="3071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hu-HU" sz="6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hu-HU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u-HU" sz="6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rocket</a:t>
            </a:r>
            <a:r>
              <a:rPr kumimoji="0" lang="hu-HU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u-HU" sz="6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science</a:t>
            </a:r>
            <a:endParaRPr kumimoji="0" lang="hu-HU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1571612"/>
            <a:ext cx="698500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19 -0.00139 C 0.03577 -0.00231 -0.00069 0.00671 -0.03489 -0.00578 C -0.04045 -0.00763 -0.04843 -0.01758 -0.05347 -0.02197 C -0.05677 -0.02821 -0.05781 -0.0333 -0.05954 -0.04047 C -0.0585 -0.04926 -0.05833 -0.05874 -0.05659 -0.06707 C -0.05468 -0.07655 -0.04114 -0.09251 -0.03489 -0.09783 C -0.03107 -0.10106 -0.02691 -0.10361 -0.02274 -0.10592 C -0.01979 -0.10777 -0.01336 -0.11008 -0.01336 -0.10985 C 0.04497 -0.10893 0.09619 -0.10453 0.15278 -0.11008 C 0.1599 -0.11263 0.1665 -0.11494 0.17275 -0.12026 C 0.18073 -0.13483 0.18178 -0.13344 0.17587 -0.16119 C 0.17483 -0.16582 0.17049 -0.1679 0.16806 -0.1716 C 0.15139 -0.19704 0.129 -0.21785 0.10348 -0.22479 C 0.09375 -0.23497 0.07865 -0.23797 0.0665 -0.24121 C 0.05678 -0.24792 0.04792 -0.25601 0.03733 -0.25971 C 0.03091 -0.26827 0.02466 -0.27475 0.01893 -0.28423 C 0.01598 -0.29995 0.01025 -0.30018 0.0158 -0.32123 C 0.01667 -0.32447 0.01997 -0.32516 0.02188 -0.32724 C 0.03594 -0.3432 0.0507 -0.35176 0.06962 -0.35199 C 0.12917 -0.35268 0.18855 -0.35199 0.24809 -0.35199 " pathEditMode="relative" rAng="0" ptsTypes="fffffffffffffffffffA">
                                      <p:cBhvr>
                                        <p:cTn id="12" dur="2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-1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357158" y="285728"/>
            <a:ext cx="8572560" cy="621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u-HU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Biggest</a:t>
            </a:r>
            <a:r>
              <a:rPr kumimoji="0" lang="hu-HU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u-HU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challenges</a:t>
            </a:r>
            <a:r>
              <a:rPr kumimoji="0" lang="hu-HU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u-HU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u-HU" sz="9600" dirty="0" smtClean="0"/>
              <a:t>()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u-HU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642910" y="285728"/>
            <a:ext cx="7984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And a </a:t>
            </a:r>
            <a:r>
              <a:rPr lang="hu-HU" sz="2800" dirty="0" err="1" smtClean="0"/>
              <a:t>lot</a:t>
            </a:r>
            <a:r>
              <a:rPr lang="hu-HU" sz="2800" dirty="0" smtClean="0"/>
              <a:t> of </a:t>
            </a:r>
            <a:r>
              <a:rPr lang="hu-HU" sz="2800" dirty="0" err="1" smtClean="0"/>
              <a:t>succesfull</a:t>
            </a:r>
            <a:r>
              <a:rPr lang="hu-HU" sz="2800" dirty="0" smtClean="0"/>
              <a:t> </a:t>
            </a:r>
            <a:r>
              <a:rPr lang="hu-HU" sz="2800" dirty="0" err="1" smtClean="0"/>
              <a:t>small</a:t>
            </a:r>
            <a:r>
              <a:rPr lang="hu-HU" sz="2800" dirty="0" smtClean="0"/>
              <a:t> </a:t>
            </a:r>
            <a:r>
              <a:rPr lang="hu-HU" sz="2800" dirty="0" err="1" smtClean="0"/>
              <a:t>programmes</a:t>
            </a:r>
            <a:r>
              <a:rPr lang="hu-HU" sz="2800" dirty="0" smtClean="0"/>
              <a:t> </a:t>
            </a:r>
            <a:r>
              <a:rPr lang="hu-HU" sz="2800" dirty="0" err="1" smtClean="0"/>
              <a:t>running</a:t>
            </a:r>
            <a:r>
              <a:rPr lang="hu-HU" sz="2800" dirty="0" smtClean="0"/>
              <a:t> </a:t>
            </a:r>
            <a:r>
              <a:rPr lang="hu-HU" sz="2800" dirty="0" err="1" smtClean="0"/>
              <a:t>in</a:t>
            </a:r>
            <a:r>
              <a:rPr lang="hu-HU" sz="2800" dirty="0" smtClean="0"/>
              <a:t> C</a:t>
            </a:r>
          </a:p>
          <a:p>
            <a:r>
              <a:rPr lang="hu-HU" sz="2800" dirty="0"/>
              <a:t>	</a:t>
            </a:r>
            <a:r>
              <a:rPr lang="hu-HU" sz="2800" dirty="0" smtClean="0"/>
              <a:t>					</a:t>
            </a:r>
            <a:r>
              <a:rPr lang="hu-HU" sz="2800" dirty="0" err="1" smtClean="0"/>
              <a:t>like</a:t>
            </a:r>
            <a:r>
              <a:rPr lang="hu-HU" sz="2800" dirty="0" smtClean="0"/>
              <a:t> </a:t>
            </a:r>
            <a:r>
              <a:rPr lang="hu-HU" sz="2800" dirty="0" err="1" smtClean="0"/>
              <a:t>this</a:t>
            </a:r>
            <a:r>
              <a:rPr lang="hu-HU" sz="2800" dirty="0" smtClean="0"/>
              <a:t>:</a:t>
            </a:r>
            <a:endParaRPr lang="hu-H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5330058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071678"/>
            <a:ext cx="388003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Képtalálat a következőre: „darth vader”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0" y="1928802"/>
            <a:ext cx="1938302" cy="1882997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071546"/>
            <a:ext cx="3000381" cy="300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3" y="1071546"/>
            <a:ext cx="2718369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zövegdoboz 5"/>
          <p:cNvSpPr txBox="1"/>
          <p:nvPr/>
        </p:nvSpPr>
        <p:spPr>
          <a:xfrm>
            <a:off x="1214414" y="4500570"/>
            <a:ext cx="7315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dirty="0" smtClean="0"/>
              <a:t>May </a:t>
            </a:r>
            <a:r>
              <a:rPr lang="hu-HU" sz="5400" dirty="0" err="1" smtClean="0"/>
              <a:t>the</a:t>
            </a:r>
            <a:r>
              <a:rPr lang="hu-HU" sz="5400" dirty="0" smtClean="0"/>
              <a:t> </a:t>
            </a:r>
            <a:r>
              <a:rPr lang="hu-HU" sz="5400" dirty="0"/>
              <a:t>F</a:t>
            </a:r>
            <a:r>
              <a:rPr lang="hu-HU" sz="5400" dirty="0" smtClean="0"/>
              <a:t>ox be </a:t>
            </a:r>
            <a:r>
              <a:rPr lang="hu-HU" sz="5400" dirty="0" err="1" smtClean="0"/>
              <a:t>with</a:t>
            </a:r>
            <a:r>
              <a:rPr lang="hu-HU" sz="5400" dirty="0" smtClean="0"/>
              <a:t> </a:t>
            </a:r>
            <a:r>
              <a:rPr lang="hu-HU" sz="5400" dirty="0" err="1" smtClean="0"/>
              <a:t>you</a:t>
            </a:r>
            <a:r>
              <a:rPr lang="hu-HU" sz="5400" dirty="0" smtClean="0"/>
              <a:t>!</a:t>
            </a:r>
            <a:endParaRPr lang="hu-HU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2 0.20763 C -0.03298 0.20995 -0.05659 0.21596 -0.08055 0.22035 C -0.09236 0.22567 -0.07968 0.22058 -0.10434 0.22451 C -0.12691 0.22821 -0.14757 0.23214 -0.16944 0.23931 C -0.175 0.24463 -0.18177 0.24902 -0.18837 0.25203 C -0.19323 0.2585 -0.19913 0.26081 -0.20434 0.26683 C -0.21232 0.27607 -0.22066 0.28671 -0.22656 0.2985 C -0.23142 0.31885 -0.22343 0.28902 -0.23281 0.31122 C -0.23437 0.31515 -0.23437 0.32024 -0.23611 0.32394 C -0.23715 0.32602 -0.23819 0.32833 -0.23923 0.33041 C -0.2408 0.33896 -0.24184 0.34428 -0.24566 0.35145 C -0.24791 0.36925 -0.25121 0.38683 -0.24566 0.4044 C -0.24479 0.40717 -0.24218 0.40833 -0.2408 0.41064 C -0.23333 0.4222 -0.22552 0.43422 -0.21389 0.43815 C -0.1908 0.43654 -0.18402 0.4437 -0.17725 0.4192 C -0.18038 0.4074 -0.19375 0.39515 -0.20277 0.39376 C -0.21128 0.39237 -0.22812 0.3896 -0.22812 0.3896 C -0.25034 0.39029 -0.27257 0.39052 -0.29479 0.39168 C -0.30173 0.39214 -0.30659 0.39815 -0.31232 0.40209 C -0.31736 0.40555 -0.32309 0.4074 -0.32812 0.41064 C -0.33559 0.41573 -0.34097 0.42451 -0.34878 0.4296 C -0.35399 0.44024 -0.35034 0.43469 -0.36146 0.4444 C -0.36406 0.44671 -0.36597 0.45203 -0.36788 0.45503 C -0.37031 0.45873 -0.37569 0.46567 -0.37569 0.46567 C -0.38073 0.48579 -0.37326 0.45943 -0.38055 0.47607 C -0.38819 0.49365 -0.37812 0.48116 -0.3901 0.49318 C -0.39218 0.50128 -0.39652 0.50451 -0.39948 0.51214 C -0.40434 0.52463 -0.40781 0.5385 -0.41389 0.55006 C -0.41753 0.56463 -0.42291 0.57735 -0.43281 0.58613 C -0.44114 0.60185 -0.45382 0.6259 -0.46788 0.63052 C -0.48159 0.64209 -0.4934 0.64902 -0.50902 0.65596 C -0.51215 0.65735 -0.51545 0.65873 -0.51857 0.66012 C -0.52014 0.66081 -0.52343 0.6622 -0.52343 0.6622 C -0.53611 0.67353 -0.56909 0.67399 -0.58212 0.67492 C -0.63333 0.67376 -0.65573 0.677 -0.69635 0.66636 C -0.70295 0.65804 -0.70694 0.66035 -0.71389 0.65365 C -0.721 0.64671 -0.73524 0.63584 -0.7408 0.62844 C -0.74705 0.62012 -0.75486 0.60671 -0.75989 0.59677 C -0.76093 0.59261 -0.76319 0.58243 -0.76458 0.57966 C -0.7658 0.57711 -0.76805 0.57573 -0.76944 0.57342 C -0.77066 0.57157 -0.7717 0.56925 -0.77257 0.56717 C -0.7783 0.55353 -0.78455 0.54128 -0.79166 0.52902 C -0.79791 0.51839 -0.79809 0.51168 -0.80746 0.50359 C -0.80902 0.5022 -0.81093 0.50105 -0.81232 0.49943 C -0.8151 0.49619 -0.81701 0.49157 -0.82014 0.48879 C -0.825 0.4844 -0.83611 0.47839 -0.83611 0.47839 C -0.84132 0.47099 -0.84618 0.4696 -0.85347 0.46775 C -0.86232 0.46012 -0.86823 0.45896 -0.87899 0.45711 C -0.89843 0.44856 -0.91649 0.45411 -0.93767 0.45503 C -0.94288 0.45735 -0.9467 0.46336 -0.95191 0.46567 C -0.95503 0.46706 -0.95833 0.46844 -0.96146 0.46983 C -0.96302 0.47052 -0.96614 0.47191 -0.96614 0.47191 C -0.975 0.48301 -1.00052 0.48694 -1.01232 0.48879 C -1.03159 0.4955 -1.02066 0.49272 -1.04566 0.49526 C -1.07777 0.50382 -1.09427 0.4985 -1.13611 0.49735 C -1.15052 0.49503 -1.15798 0.49272 -1.16614 0.47607 C -1.16562 0.46197 -1.1658 0.44787 -1.16458 0.43399 C -1.16389 0.42706 -1.15607 0.42521 -1.15173 0.42128 C -1.14201 0.41272 -1.12812 0.41018 -1.11701 0.40648 C -1.10069 0.40717 -1.0842 0.40671 -1.06788 0.40856 C -1.06545 0.40879 -1.06371 0.41157 -1.06146 0.41272 C -1.0375 0.42613 -1.03646 0.4407 -1.02343 0.46775 C -1.01979 0.51677 -1.0026 0.60278 -1.05191 0.61573 C -1.10295 0.61272 -1.10746 0.61434 -1.1408 0.60717 C -1.14774 0.60024 -1.15312 0.59954 -1.16146 0.59677 C -1.16753 0.59145 -1.17274 0.58474 -1.17882 0.57966 C -1.22048 0.54567 -1.16198 0.59862 -1.20434 0.5607 C -1.21215 0.55376 -1.21875 0.54451 -1.22656 0.53758 C -1.22899 0.5355 -1.23212 0.53526 -1.23455 0.53318 C -1.24809 0.52232 -1.25694 0.50428 -1.271 0.49526 C -1.27656 0.4837 -1.28593 0.47538 -1.29323 0.46567 " pathEditMode="relative" ptsTypes="fffffffffffffffffffff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50</Words>
  <Application>Microsoft Office PowerPoint</Application>
  <PresentationFormat>Diavetítés a képernyőre (4:3 oldalarány)</PresentationFormat>
  <Paragraphs>14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Office-téma</vt:lpstr>
      <vt:lpstr>Péter JOLÁNKAI</vt:lpstr>
      <vt:lpstr>Starting a bootcamp is not easy</vt:lpstr>
      <vt:lpstr>3. dia</vt:lpstr>
      <vt:lpstr>4. dia</vt:lpstr>
      <vt:lpstr>5. dia</vt:lpstr>
      <vt:lpstr>6.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Péter JOLÁNKAI</dc:title>
  <dc:creator>Farkas Ildikó</dc:creator>
  <cp:lastModifiedBy>Farkas Ildikó</cp:lastModifiedBy>
  <cp:revision>11</cp:revision>
  <dcterms:created xsi:type="dcterms:W3CDTF">2017-10-06T13:11:37Z</dcterms:created>
  <dcterms:modified xsi:type="dcterms:W3CDTF">2017-10-06T14:06:58Z</dcterms:modified>
</cp:coreProperties>
</file>