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7" r:id="rId3"/>
    <p:sldId id="267" r:id="rId4"/>
    <p:sldId id="262" r:id="rId5"/>
    <p:sldId id="272" r:id="rId6"/>
    <p:sldId id="273" r:id="rId7"/>
    <p:sldId id="274" r:id="rId8"/>
    <p:sldId id="275" r:id="rId9"/>
    <p:sldId id="276" r:id="rId10"/>
    <p:sldId id="261" r:id="rId11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34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40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48CB6-E707-4CA7-8DD7-E3A65E07FCB1}" type="datetimeFigureOut">
              <a:rPr lang="hu-HU" smtClean="0"/>
              <a:pPr/>
              <a:t>2017.12.01.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ED4DA-59D6-4A9D-B97A-2CE14FA7752C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48CB6-E707-4CA7-8DD7-E3A65E07FCB1}" type="datetimeFigureOut">
              <a:rPr lang="hu-HU" smtClean="0"/>
              <a:pPr/>
              <a:t>2017.12.01.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ED4DA-59D6-4A9D-B97A-2CE14FA7752C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48CB6-E707-4CA7-8DD7-E3A65E07FCB1}" type="datetimeFigureOut">
              <a:rPr lang="hu-HU" smtClean="0"/>
              <a:pPr/>
              <a:t>2017.12.01.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ED4DA-59D6-4A9D-B97A-2CE14FA7752C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48CB6-E707-4CA7-8DD7-E3A65E07FCB1}" type="datetimeFigureOut">
              <a:rPr lang="hu-HU" smtClean="0"/>
              <a:pPr/>
              <a:t>2017.12.01.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ED4DA-59D6-4A9D-B97A-2CE14FA7752C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48CB6-E707-4CA7-8DD7-E3A65E07FCB1}" type="datetimeFigureOut">
              <a:rPr lang="hu-HU" smtClean="0"/>
              <a:pPr/>
              <a:t>2017.12.01.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ED4DA-59D6-4A9D-B97A-2CE14FA7752C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48CB6-E707-4CA7-8DD7-E3A65E07FCB1}" type="datetimeFigureOut">
              <a:rPr lang="hu-HU" smtClean="0"/>
              <a:pPr/>
              <a:t>2017.12.01.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ED4DA-59D6-4A9D-B97A-2CE14FA7752C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48CB6-E707-4CA7-8DD7-E3A65E07FCB1}" type="datetimeFigureOut">
              <a:rPr lang="hu-HU" smtClean="0"/>
              <a:pPr/>
              <a:t>2017.12.01.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ED4DA-59D6-4A9D-B97A-2CE14FA7752C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48CB6-E707-4CA7-8DD7-E3A65E07FCB1}" type="datetimeFigureOut">
              <a:rPr lang="hu-HU" smtClean="0"/>
              <a:pPr/>
              <a:t>2017.12.01.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ED4DA-59D6-4A9D-B97A-2CE14FA7752C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48CB6-E707-4CA7-8DD7-E3A65E07FCB1}" type="datetimeFigureOut">
              <a:rPr lang="hu-HU" smtClean="0"/>
              <a:pPr/>
              <a:t>2017.12.01.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ED4DA-59D6-4A9D-B97A-2CE14FA7752C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48CB6-E707-4CA7-8DD7-E3A65E07FCB1}" type="datetimeFigureOut">
              <a:rPr lang="hu-HU" smtClean="0"/>
              <a:pPr/>
              <a:t>2017.12.01.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ED4DA-59D6-4A9D-B97A-2CE14FA7752C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48CB6-E707-4CA7-8DD7-E3A65E07FCB1}" type="datetimeFigureOut">
              <a:rPr lang="hu-HU" smtClean="0"/>
              <a:pPr/>
              <a:t>2017.12.01.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ED4DA-59D6-4A9D-B97A-2CE14FA7752C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 shadeToTitle="1">
        <a:blipFill dpi="0" rotWithShape="1">
          <a:blip r:embed="rId13">
            <a:lum/>
          </a:blip>
          <a:srcRect/>
          <a:stretch>
            <a:fillRect l="-22000" r="-2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C48CB6-E707-4CA7-8DD7-E3A65E07FCB1}" type="datetimeFigureOut">
              <a:rPr lang="hu-HU" smtClean="0"/>
              <a:pPr/>
              <a:t>2017.12.01.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8ED4DA-59D6-4A9D-B97A-2CE14FA7752C}" type="slidenum">
              <a:rPr lang="hu-HU" smtClean="0"/>
              <a:pPr/>
              <a:t>‹#›</a:t>
            </a:fld>
            <a:endParaRPr 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2643174" y="3214686"/>
            <a:ext cx="4071966" cy="769441"/>
          </a:xfrm>
          <a:solidFill>
            <a:schemeClr val="accent4">
              <a:lumMod val="20000"/>
              <a:lumOff val="80000"/>
              <a:alpha val="61000"/>
            </a:schemeClr>
          </a:solidFill>
          <a:ln cap="rnd">
            <a:noFill/>
          </a:ln>
        </p:spPr>
        <p:txBody>
          <a:bodyPr wrap="square">
            <a:spAutoFit/>
          </a:bodyPr>
          <a:lstStyle/>
          <a:p>
            <a:r>
              <a:rPr lang="hu-HU" dirty="0" smtClean="0"/>
              <a:t>Péter JOLÁNKAI</a:t>
            </a:r>
            <a:endParaRPr lang="hu-HU" dirty="0"/>
          </a:p>
        </p:txBody>
      </p:sp>
      <p:sp>
        <p:nvSpPr>
          <p:cNvPr id="1026" name="AutoShape 2" descr="Képtalálat a következőre: „green fox academy”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u-HU"/>
          </a:p>
        </p:txBody>
      </p:sp>
      <p:sp>
        <p:nvSpPr>
          <p:cNvPr id="1028" name="AutoShape 4" descr="Képtalálat a következőre: „green fox academy”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u-HU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1" y="357166"/>
            <a:ext cx="4429157" cy="2488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sp>
        <p:nvSpPr>
          <p:cNvPr id="8" name="Alcím 2"/>
          <p:cNvSpPr txBox="1">
            <a:spLocks/>
          </p:cNvSpPr>
          <p:nvPr/>
        </p:nvSpPr>
        <p:spPr>
          <a:xfrm>
            <a:off x="1214414" y="5643578"/>
            <a:ext cx="6400800" cy="6429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hu-HU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15074" y="285728"/>
            <a:ext cx="2619375" cy="262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Cím 1"/>
          <p:cNvSpPr txBox="1">
            <a:spLocks/>
          </p:cNvSpPr>
          <p:nvPr/>
        </p:nvSpPr>
        <p:spPr>
          <a:xfrm>
            <a:off x="3357554" y="4286256"/>
            <a:ext cx="2428892" cy="1077218"/>
          </a:xfrm>
          <a:prstGeom prst="rect">
            <a:avLst/>
          </a:prstGeom>
          <a:solidFill>
            <a:schemeClr val="accent4">
              <a:lumMod val="20000"/>
              <a:lumOff val="80000"/>
              <a:alpha val="61000"/>
            </a:schemeClr>
          </a:solidFill>
          <a:ln cap="rnd">
            <a:noFill/>
          </a:ln>
        </p:spPr>
        <p:txBody>
          <a:bodyPr vert="horz" wrap="square" lIns="91440" tIns="45720" rIns="91440" bIns="45720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7</a:t>
            </a:r>
            <a:r>
              <a:rPr kumimoji="0" lang="en-US" sz="3200" b="0" i="0" u="none" strike="noStrike" kern="1200" cap="none" spc="0" normalizeH="0" baseline="30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th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Demo</a:t>
            </a:r>
            <a:r>
              <a:rPr lang="en-US" sz="3200" dirty="0" smtClean="0">
                <a:latin typeface="+mj-lt"/>
                <a:ea typeface="+mj-ea"/>
                <a:cs typeface="+mj-cs"/>
              </a:rPr>
              <a:t>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.1</a:t>
            </a:r>
            <a:r>
              <a:rPr kumimoji="0" lang="hu-HU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2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.2017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.</a:t>
            </a:r>
            <a:endParaRPr kumimoji="0" lang="hu-HU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4" name="Cím 1"/>
          <p:cNvSpPr txBox="1">
            <a:spLocks/>
          </p:cNvSpPr>
          <p:nvPr/>
        </p:nvSpPr>
        <p:spPr>
          <a:xfrm>
            <a:off x="1500166" y="5572140"/>
            <a:ext cx="5857916" cy="1040285"/>
          </a:xfrm>
          <a:prstGeom prst="rect">
            <a:avLst/>
          </a:prstGeom>
          <a:solidFill>
            <a:schemeClr val="accent4">
              <a:lumMod val="20000"/>
              <a:lumOff val="80000"/>
              <a:alpha val="61000"/>
            </a:schemeClr>
          </a:solidFill>
          <a:ln cap="rnd">
            <a:noFill/>
          </a:ln>
        </p:spPr>
        <p:txBody>
          <a:bodyPr vert="horz" wrap="square" lIns="91440" tIns="45720" rIns="91440" bIns="45720" rtlCol="0" anchor="ctr">
            <a:spAutoFit/>
          </a:bodyPr>
          <a:lstStyle/>
          <a:p>
            <a:pPr lvl="0" algn="ctr">
              <a:spcBef>
                <a:spcPct val="20000"/>
              </a:spcBef>
            </a:pPr>
            <a:r>
              <a:rPr lang="hu-HU" sz="2800" dirty="0" err="1" smtClean="0"/>
              <a:t>Pallida</a:t>
            </a:r>
            <a:r>
              <a:rPr lang="hu-HU" sz="2800" dirty="0" smtClean="0"/>
              <a:t> </a:t>
            </a:r>
            <a:r>
              <a:rPr lang="hu-HU" sz="2800" dirty="0" err="1" smtClean="0"/>
              <a:t>Cohort</a:t>
            </a:r>
            <a:r>
              <a:rPr lang="hu-HU" sz="2800" dirty="0" smtClean="0"/>
              <a:t> - </a:t>
            </a:r>
            <a:r>
              <a:rPr lang="hu-HU" sz="2800" dirty="0" err="1" smtClean="0"/>
              <a:t>Static</a:t>
            </a:r>
            <a:r>
              <a:rPr lang="hu-HU" sz="2800" dirty="0" smtClean="0"/>
              <a:t> </a:t>
            </a:r>
            <a:r>
              <a:rPr lang="hu-HU" sz="2800" dirty="0" err="1" smtClean="0"/>
              <a:t>Class</a:t>
            </a:r>
            <a:r>
              <a:rPr lang="hu-HU" sz="2800" dirty="0" smtClean="0"/>
              <a:t> </a:t>
            </a:r>
          </a:p>
          <a:p>
            <a:pPr lvl="0" algn="ctr">
              <a:spcBef>
                <a:spcPct val="20000"/>
              </a:spcBef>
            </a:pPr>
            <a:r>
              <a:rPr lang="hu-HU" sz="2800" dirty="0" smtClean="0"/>
              <a:t>Hardware programing</a:t>
            </a:r>
            <a:endParaRPr kumimoji="0" lang="hu-HU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071546"/>
            <a:ext cx="3286148" cy="3286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Szövegdoboz 5"/>
          <p:cNvSpPr txBox="1"/>
          <p:nvPr/>
        </p:nvSpPr>
        <p:spPr>
          <a:xfrm>
            <a:off x="1714480" y="5143512"/>
            <a:ext cx="63079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4000" dirty="0" err="1" smtClean="0"/>
              <a:t>Thank</a:t>
            </a:r>
            <a:r>
              <a:rPr lang="hu-HU" sz="4000" dirty="0" smtClean="0"/>
              <a:t> </a:t>
            </a:r>
            <a:r>
              <a:rPr lang="hu-HU" sz="4000" dirty="0" err="1" smtClean="0"/>
              <a:t>you</a:t>
            </a:r>
            <a:r>
              <a:rPr lang="hu-HU" sz="4000" dirty="0" smtClean="0"/>
              <a:t> </a:t>
            </a:r>
            <a:r>
              <a:rPr lang="hu-HU" sz="4000" dirty="0" err="1" smtClean="0"/>
              <a:t>for</a:t>
            </a:r>
            <a:r>
              <a:rPr lang="hu-HU" sz="4000" dirty="0" smtClean="0"/>
              <a:t> </a:t>
            </a:r>
            <a:r>
              <a:rPr lang="hu-HU" sz="4000" dirty="0" err="1" smtClean="0"/>
              <a:t>your</a:t>
            </a:r>
            <a:r>
              <a:rPr lang="hu-HU" sz="4000" dirty="0" smtClean="0"/>
              <a:t> </a:t>
            </a:r>
            <a:r>
              <a:rPr lang="hu-HU" sz="4000" dirty="0" err="1" smtClean="0"/>
              <a:t>attention</a:t>
            </a:r>
            <a:r>
              <a:rPr lang="hu-HU" sz="4000" dirty="0" smtClean="0"/>
              <a:t>!</a:t>
            </a:r>
            <a:endParaRPr lang="hu-HU" sz="40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14942" y="1071546"/>
            <a:ext cx="3274242" cy="3286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7170" name="AutoShape 2" descr="Képtalálat a következőre: „knight rider kitt”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u-HU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04" y="1348725"/>
            <a:ext cx="5715040" cy="3962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Cím 1"/>
          <p:cNvSpPr txBox="1">
            <a:spLocks/>
          </p:cNvSpPr>
          <p:nvPr/>
        </p:nvSpPr>
        <p:spPr>
          <a:xfrm>
            <a:off x="1357290" y="428604"/>
            <a:ext cx="6786578" cy="646331"/>
          </a:xfrm>
          <a:prstGeom prst="rect">
            <a:avLst/>
          </a:prstGeom>
          <a:solidFill>
            <a:schemeClr val="accent4">
              <a:lumMod val="20000"/>
              <a:lumOff val="80000"/>
              <a:alpha val="61000"/>
            </a:schemeClr>
          </a:solidFill>
          <a:ln cap="rnd">
            <a:noFill/>
          </a:ln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This</a:t>
            </a:r>
            <a:r>
              <a:rPr kumimoji="0" lang="en-US" sz="36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week we met an old friend</a:t>
            </a:r>
            <a:endParaRPr kumimoji="0" lang="hu-HU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ím 1"/>
          <p:cNvSpPr txBox="1">
            <a:spLocks/>
          </p:cNvSpPr>
          <p:nvPr/>
        </p:nvSpPr>
        <p:spPr>
          <a:xfrm>
            <a:off x="0" y="0"/>
            <a:ext cx="9144000" cy="1200329"/>
          </a:xfrm>
          <a:prstGeom prst="rect">
            <a:avLst/>
          </a:prstGeom>
          <a:solidFill>
            <a:schemeClr val="accent4">
              <a:lumMod val="20000"/>
              <a:lumOff val="80000"/>
              <a:alpha val="61000"/>
            </a:schemeClr>
          </a:solidFill>
          <a:ln cap="rnd">
            <a:noFill/>
          </a:ln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US" sz="3600" b="1" dirty="0" smtClean="0"/>
              <a:t>I got a 0.231 ms average in the </a:t>
            </a: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STATIC</a:t>
            </a:r>
            <a:r>
              <a:rPr kumimoji="0" lang="en-US" sz="36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reaction game (STM32 board based game)</a:t>
            </a:r>
            <a:endParaRPr kumimoji="0" lang="hu-HU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1214422"/>
            <a:ext cx="6035912" cy="5643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/>
          <p:cNvSpPr txBox="1">
            <a:spLocks/>
          </p:cNvSpPr>
          <p:nvPr/>
        </p:nvSpPr>
        <p:spPr>
          <a:xfrm>
            <a:off x="0" y="0"/>
            <a:ext cx="9144000" cy="1200329"/>
          </a:xfrm>
          <a:prstGeom prst="rect">
            <a:avLst/>
          </a:prstGeom>
          <a:solidFill>
            <a:schemeClr val="accent4">
              <a:lumMod val="20000"/>
              <a:lumOff val="80000"/>
              <a:alpha val="61000"/>
            </a:schemeClr>
          </a:solidFill>
          <a:ln cap="rnd">
            <a:noFill/>
          </a:ln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US" sz="3600" b="1" dirty="0" smtClean="0"/>
              <a:t>After this I got  a permission to finish my ARDUINO project</a:t>
            </a:r>
            <a:endParaRPr kumimoji="0" lang="hu-HU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Cím 1"/>
          <p:cNvSpPr txBox="1">
            <a:spLocks/>
          </p:cNvSpPr>
          <p:nvPr/>
        </p:nvSpPr>
        <p:spPr>
          <a:xfrm>
            <a:off x="0" y="1571612"/>
            <a:ext cx="9144000" cy="2862322"/>
          </a:xfrm>
          <a:prstGeom prst="rect">
            <a:avLst/>
          </a:prstGeom>
          <a:solidFill>
            <a:schemeClr val="accent4">
              <a:lumMod val="20000"/>
              <a:lumOff val="80000"/>
              <a:alpha val="61000"/>
            </a:schemeClr>
          </a:solidFill>
          <a:ln cap="rnd">
            <a:noFill/>
          </a:ln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US" sz="3600" b="1" dirty="0" smtClean="0"/>
              <a:t>Project aim:</a:t>
            </a:r>
          </a:p>
          <a:p>
            <a:endParaRPr kumimoji="0" lang="en-US" sz="3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Measure</a:t>
            </a:r>
            <a:r>
              <a:rPr kumimoji="0" lang="en-US" sz="36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air temperature and humidity,</a:t>
            </a:r>
          </a:p>
          <a:p>
            <a:r>
              <a:rPr lang="en-US" sz="3600" b="1" dirty="0" smtClean="0">
                <a:latin typeface="+mj-lt"/>
                <a:ea typeface="+mj-ea"/>
                <a:cs typeface="+mj-cs"/>
              </a:rPr>
              <a:t>and display in a 2row 16 character LCD</a:t>
            </a:r>
          </a:p>
          <a:p>
            <a:r>
              <a:rPr kumimoji="0" lang="en-US" sz="36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Panel with I2C</a:t>
            </a:r>
            <a:endParaRPr kumimoji="0" lang="hu-HU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/>
          <p:cNvSpPr txBox="1">
            <a:spLocks/>
          </p:cNvSpPr>
          <p:nvPr/>
        </p:nvSpPr>
        <p:spPr>
          <a:xfrm>
            <a:off x="0" y="0"/>
            <a:ext cx="5000628" cy="646331"/>
          </a:xfrm>
          <a:prstGeom prst="rect">
            <a:avLst/>
          </a:prstGeom>
          <a:solidFill>
            <a:schemeClr val="accent4">
              <a:lumMod val="20000"/>
              <a:lumOff val="80000"/>
              <a:alpha val="61000"/>
            </a:schemeClr>
          </a:solidFill>
          <a:ln cap="rnd">
            <a:noFill/>
          </a:ln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US" sz="3600" b="1" dirty="0" smtClean="0"/>
              <a:t>Components of a system:</a:t>
            </a:r>
            <a:endParaRPr kumimoji="0" lang="hu-HU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857232"/>
            <a:ext cx="4202277" cy="5548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04" y="0"/>
            <a:ext cx="5643602" cy="6754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21426" y="285728"/>
            <a:ext cx="9265426" cy="45672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8072462" cy="4360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0"/>
            <a:ext cx="7000892" cy="67066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2211</TotalTime>
  <Words>83</Words>
  <Application>Microsoft Office PowerPoint</Application>
  <PresentationFormat>Diavetítés a képernyőre (4:3 oldalarány)</PresentationFormat>
  <Paragraphs>15</Paragraphs>
  <Slides>10</Slides>
  <Notes>0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10</vt:i4>
      </vt:variant>
    </vt:vector>
  </HeadingPairs>
  <TitlesOfParts>
    <vt:vector size="11" baseType="lpstr">
      <vt:lpstr>Office-téma</vt:lpstr>
      <vt:lpstr>Péter JOLÁNKAI</vt:lpstr>
      <vt:lpstr>2. dia</vt:lpstr>
      <vt:lpstr>3. dia</vt:lpstr>
      <vt:lpstr>4. dia</vt:lpstr>
      <vt:lpstr>5. dia</vt:lpstr>
      <vt:lpstr>6. dia</vt:lpstr>
      <vt:lpstr>7. dia</vt:lpstr>
      <vt:lpstr>8. dia</vt:lpstr>
      <vt:lpstr>9. dia</vt:lpstr>
      <vt:lpstr>10. dia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Péter JOLÁNKAI</dc:title>
  <dc:creator>Farkas Ildikó</dc:creator>
  <cp:lastModifiedBy>Farkas Ildikó</cp:lastModifiedBy>
  <cp:revision>111</cp:revision>
  <dcterms:created xsi:type="dcterms:W3CDTF">2017-10-06T13:11:37Z</dcterms:created>
  <dcterms:modified xsi:type="dcterms:W3CDTF">2017-12-01T17:11:36Z</dcterms:modified>
</cp:coreProperties>
</file>