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4" r:id="rId7"/>
    <p:sldId id="266" r:id="rId8"/>
    <p:sldId id="265" r:id="rId9"/>
    <p:sldId id="259" r:id="rId10"/>
    <p:sldId id="260" r:id="rId11"/>
    <p:sldId id="263" r:id="rId12"/>
    <p:sldId id="261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28596" y="2571744"/>
            <a:ext cx="7772400" cy="1470025"/>
          </a:xfrm>
        </p:spPr>
        <p:txBody>
          <a:bodyPr/>
          <a:lstStyle/>
          <a:p>
            <a:r>
              <a:rPr lang="hu-HU" dirty="0" smtClean="0"/>
              <a:t>Péter JOLÁNKAI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85786" y="3857628"/>
            <a:ext cx="6686552" cy="1214446"/>
          </a:xfrm>
        </p:spPr>
        <p:txBody>
          <a:bodyPr>
            <a:normAutofit/>
          </a:bodyPr>
          <a:lstStyle/>
          <a:p>
            <a:r>
              <a:rPr lang="hu-HU" smtClean="0"/>
              <a:t>3rd  </a:t>
            </a:r>
            <a:r>
              <a:rPr lang="hu-HU" dirty="0" smtClean="0"/>
              <a:t>DEMO</a:t>
            </a:r>
          </a:p>
          <a:p>
            <a:r>
              <a:rPr lang="hu-HU" dirty="0" smtClean="0"/>
              <a:t>20.10.2017</a:t>
            </a:r>
            <a:endParaRPr lang="hu-HU" dirty="0"/>
          </a:p>
        </p:txBody>
      </p:sp>
      <p:sp>
        <p:nvSpPr>
          <p:cNvPr id="1026" name="AutoShape 2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28" name="AutoShape 4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368713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1214414" y="5643578"/>
            <a:ext cx="6400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lcím 2"/>
          <p:cNvSpPr txBox="1">
            <a:spLocks/>
          </p:cNvSpPr>
          <p:nvPr/>
        </p:nvSpPr>
        <p:spPr>
          <a:xfrm>
            <a:off x="1214414" y="5143512"/>
            <a:ext cx="6500858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hu-HU" sz="3200" dirty="0" err="1"/>
              <a:t>Pallida</a:t>
            </a:r>
            <a:r>
              <a:rPr lang="hu-HU" sz="3200" dirty="0"/>
              <a:t> </a:t>
            </a:r>
            <a:r>
              <a:rPr lang="hu-HU" sz="3200" dirty="0" err="1"/>
              <a:t>Cohort</a:t>
            </a:r>
            <a:r>
              <a:rPr lang="hu-HU" sz="3200" dirty="0"/>
              <a:t> - </a:t>
            </a:r>
            <a:r>
              <a:rPr lang="hu-HU" sz="3200" dirty="0" err="1"/>
              <a:t>Static</a:t>
            </a:r>
            <a:r>
              <a:rPr lang="hu-HU" sz="3200" dirty="0"/>
              <a:t> </a:t>
            </a:r>
            <a:r>
              <a:rPr lang="hu-HU" sz="3200" dirty="0" err="1" smtClean="0"/>
              <a:t>Class</a:t>
            </a:r>
            <a:r>
              <a:rPr lang="hu-HU" sz="3200" dirty="0" smtClean="0"/>
              <a:t> </a:t>
            </a:r>
          </a:p>
          <a:p>
            <a:pPr lvl="0" algn="ctr">
              <a:spcBef>
                <a:spcPct val="20000"/>
              </a:spcBef>
            </a:pPr>
            <a:r>
              <a:rPr lang="hu-HU" sz="3200" dirty="0" smtClean="0"/>
              <a:t>Hardware programing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214289"/>
            <a:ext cx="1714512" cy="274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éptalálat a következőre: „calculator broken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500306"/>
            <a:ext cx="6096000" cy="2476501"/>
          </a:xfrm>
          <a:prstGeom prst="rect">
            <a:avLst/>
          </a:prstGeom>
          <a:noFill/>
        </p:spPr>
      </p:pic>
      <p:sp>
        <p:nvSpPr>
          <p:cNvPr id="4" name="Szövegdoboz 3"/>
          <p:cNvSpPr txBox="1"/>
          <p:nvPr/>
        </p:nvSpPr>
        <p:spPr>
          <a:xfrm>
            <a:off x="571472" y="928670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My</a:t>
            </a:r>
            <a:r>
              <a:rPr lang="hu-HU" sz="2800" dirty="0" smtClean="0"/>
              <a:t> </a:t>
            </a:r>
            <a:r>
              <a:rPr lang="hu-HU" sz="2800" dirty="0" err="1" smtClean="0"/>
              <a:t>calculator</a:t>
            </a:r>
            <a:r>
              <a:rPr lang="hu-HU" sz="2800" dirty="0" smtClean="0"/>
              <a:t> is </a:t>
            </a:r>
            <a:r>
              <a:rPr lang="hu-HU" sz="2800" dirty="0" err="1" smtClean="0"/>
              <a:t>not</a:t>
            </a:r>
            <a:r>
              <a:rPr lang="hu-HU" sz="2800" dirty="0" smtClean="0"/>
              <a:t> </a:t>
            </a:r>
            <a:r>
              <a:rPr lang="hu-HU" sz="2800" dirty="0" err="1" smtClean="0"/>
              <a:t>working</a:t>
            </a:r>
            <a:r>
              <a:rPr lang="hu-HU" sz="2800" dirty="0" smtClean="0"/>
              <a:t> 100%, </a:t>
            </a:r>
            <a:r>
              <a:rPr lang="hu-HU" sz="2800" dirty="0" err="1" smtClean="0"/>
              <a:t>some</a:t>
            </a:r>
            <a:r>
              <a:rPr lang="hu-HU" sz="2800" dirty="0" smtClean="0"/>
              <a:t> </a:t>
            </a:r>
            <a:r>
              <a:rPr lang="hu-HU" sz="2800" dirty="0" err="1" smtClean="0"/>
              <a:t>functions</a:t>
            </a:r>
            <a:r>
              <a:rPr lang="hu-HU" sz="2800" dirty="0" smtClean="0"/>
              <a:t> </a:t>
            </a:r>
            <a:r>
              <a:rPr lang="hu-HU" sz="2800" dirty="0" err="1" smtClean="0"/>
              <a:t>are</a:t>
            </a:r>
            <a:r>
              <a:rPr lang="hu-HU" sz="2800" dirty="0" smtClean="0"/>
              <a:t> </a:t>
            </a:r>
            <a:r>
              <a:rPr lang="hu-HU" sz="2800" dirty="0" err="1" smtClean="0"/>
              <a:t>missing</a:t>
            </a:r>
            <a:r>
              <a:rPr lang="hu-HU" sz="2800" dirty="0" smtClean="0"/>
              <a:t>, </a:t>
            </a:r>
            <a:r>
              <a:rPr lang="hu-HU" sz="2800" dirty="0" err="1" smtClean="0"/>
              <a:t>but</a:t>
            </a:r>
            <a:r>
              <a:rPr lang="hu-HU" sz="2800" dirty="0" smtClean="0"/>
              <a:t> I am </a:t>
            </a:r>
            <a:r>
              <a:rPr lang="hu-HU" sz="2800" dirty="0" err="1" smtClean="0"/>
              <a:t>on</a:t>
            </a:r>
            <a:r>
              <a:rPr lang="hu-HU" sz="2800" dirty="0" smtClean="0"/>
              <a:t> </a:t>
            </a:r>
            <a:r>
              <a:rPr lang="hu-HU" sz="2800" dirty="0" err="1" smtClean="0"/>
              <a:t>to</a:t>
            </a:r>
            <a:r>
              <a:rPr lang="hu-HU" sz="2800" dirty="0" smtClean="0"/>
              <a:t> fix </a:t>
            </a:r>
            <a:r>
              <a:rPr lang="hu-HU" sz="2800" dirty="0" err="1" smtClean="0"/>
              <a:t>it</a:t>
            </a:r>
            <a:r>
              <a:rPr lang="hu-HU" sz="2800" dirty="0" smtClean="0"/>
              <a:t>.</a:t>
            </a: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571472" y="928670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My</a:t>
            </a:r>
            <a:r>
              <a:rPr lang="hu-HU" sz="2800" dirty="0" smtClean="0"/>
              <a:t> </a:t>
            </a:r>
            <a:r>
              <a:rPr lang="hu-HU" sz="2800" dirty="0" err="1" smtClean="0"/>
              <a:t>future</a:t>
            </a:r>
            <a:r>
              <a:rPr lang="hu-HU" sz="2800" dirty="0" smtClean="0"/>
              <a:t> </a:t>
            </a:r>
            <a:r>
              <a:rPr lang="hu-HU" sz="2800" dirty="0" err="1" smtClean="0"/>
              <a:t>goal</a:t>
            </a:r>
            <a:r>
              <a:rPr lang="hu-HU" sz="2800" dirty="0" smtClean="0"/>
              <a:t> is </a:t>
            </a:r>
            <a:r>
              <a:rPr lang="hu-HU" sz="2800" dirty="0" err="1" smtClean="0"/>
              <a:t>to</a:t>
            </a:r>
            <a:r>
              <a:rPr lang="hu-HU" sz="2800" dirty="0" smtClean="0"/>
              <a:t> </a:t>
            </a:r>
            <a:r>
              <a:rPr lang="hu-HU" sz="2800" dirty="0" err="1" smtClean="0"/>
              <a:t>became</a:t>
            </a:r>
            <a:r>
              <a:rPr lang="hu-HU" sz="2800" dirty="0" smtClean="0"/>
              <a:t> a</a:t>
            </a:r>
            <a:r>
              <a:rPr lang="hu-HU" sz="2800" dirty="0" smtClean="0"/>
              <a:t> </a:t>
            </a:r>
            <a:r>
              <a:rPr lang="hu-HU" sz="2800" dirty="0" err="1" smtClean="0"/>
              <a:t>plc</a:t>
            </a:r>
            <a:r>
              <a:rPr lang="hu-HU" sz="2800" dirty="0" smtClean="0"/>
              <a:t> </a:t>
            </a:r>
            <a:r>
              <a:rPr lang="hu-HU" sz="2800" dirty="0" err="1" smtClean="0"/>
              <a:t>programmer</a:t>
            </a:r>
            <a:r>
              <a:rPr lang="hu-HU" sz="2800" dirty="0" smtClean="0"/>
              <a:t>, and </a:t>
            </a:r>
            <a:r>
              <a:rPr lang="hu-HU" sz="2800" dirty="0" err="1" smtClean="0"/>
              <a:t>develop</a:t>
            </a:r>
            <a:r>
              <a:rPr lang="hu-HU" sz="2800" dirty="0" smtClean="0"/>
              <a:t> </a:t>
            </a:r>
            <a:r>
              <a:rPr lang="hu-HU" sz="2800" dirty="0" err="1" smtClean="0"/>
              <a:t>robots</a:t>
            </a:r>
            <a:r>
              <a:rPr lang="hu-HU" sz="2800" dirty="0" smtClean="0"/>
              <a:t>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many</a:t>
            </a:r>
            <a:r>
              <a:rPr lang="hu-HU" sz="2800" dirty="0" smtClean="0"/>
              <a:t> </a:t>
            </a:r>
            <a:r>
              <a:rPr lang="hu-HU" sz="2800" dirty="0" err="1" smtClean="0"/>
              <a:t>purposes</a:t>
            </a:r>
            <a:r>
              <a:rPr lang="hu-HU" sz="2800" dirty="0" smtClean="0"/>
              <a:t> </a:t>
            </a:r>
            <a:r>
              <a:rPr lang="hu-HU" sz="2800" dirty="0" err="1" smtClean="0"/>
              <a:t>in</a:t>
            </a:r>
            <a:r>
              <a:rPr lang="hu-HU" sz="2800" dirty="0" smtClean="0"/>
              <a:t> </a:t>
            </a:r>
            <a:r>
              <a:rPr lang="hu-HU" sz="2800" dirty="0" err="1" smtClean="0"/>
              <a:t>our</a:t>
            </a:r>
            <a:r>
              <a:rPr lang="hu-HU" sz="2800" dirty="0" smtClean="0"/>
              <a:t> </a:t>
            </a:r>
            <a:r>
              <a:rPr lang="hu-HU" sz="2800" dirty="0" err="1" smtClean="0"/>
              <a:t>future</a:t>
            </a:r>
            <a:r>
              <a:rPr lang="hu-HU" sz="2800" dirty="0" smtClean="0"/>
              <a:t>.</a:t>
            </a:r>
            <a:endParaRPr lang="hu-HU" sz="2800" dirty="0"/>
          </a:p>
        </p:txBody>
      </p:sp>
      <p:sp>
        <p:nvSpPr>
          <p:cNvPr id="7170" name="AutoShape 2" descr="Képtalálat a következőre: „delivery drone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82102"/>
            <a:ext cx="2885506" cy="216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500306"/>
            <a:ext cx="3178991" cy="211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85776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485776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1714480" y="5143512"/>
            <a:ext cx="630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/>
              <a:t>Thank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attention</a:t>
            </a:r>
            <a:r>
              <a:rPr lang="hu-HU" sz="4000" dirty="0" smtClean="0"/>
              <a:t>!</a:t>
            </a:r>
            <a:endParaRPr lang="hu-HU" sz="4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071546"/>
            <a:ext cx="2071702" cy="331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357158" y="142852"/>
            <a:ext cx="88264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err="1" smtClean="0"/>
              <a:t>Introduction</a:t>
            </a:r>
            <a:r>
              <a:rPr lang="hu-HU" sz="2800" dirty="0" smtClean="0"/>
              <a:t>:</a:t>
            </a:r>
          </a:p>
          <a:p>
            <a:r>
              <a:rPr lang="hu-HU" sz="2800" dirty="0" smtClean="0"/>
              <a:t>I am an </a:t>
            </a:r>
            <a:r>
              <a:rPr lang="hu-HU" sz="2800" dirty="0" err="1" smtClean="0"/>
              <a:t>agronomist</a:t>
            </a:r>
            <a:r>
              <a:rPr lang="hu-HU" sz="2800" dirty="0" smtClean="0"/>
              <a:t>,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university</a:t>
            </a:r>
            <a:r>
              <a:rPr lang="hu-HU" sz="2800" dirty="0" smtClean="0"/>
              <a:t> </a:t>
            </a:r>
            <a:r>
              <a:rPr lang="hu-HU" sz="2800" dirty="0" err="1" smtClean="0"/>
              <a:t>research</a:t>
            </a:r>
            <a:r>
              <a:rPr lang="hu-HU" sz="2800" dirty="0" smtClean="0"/>
              <a:t> </a:t>
            </a:r>
            <a:r>
              <a:rPr lang="hu-HU" sz="2800" dirty="0" err="1" smtClean="0"/>
              <a:t>background</a:t>
            </a:r>
            <a:r>
              <a:rPr lang="hu-HU" sz="2800" dirty="0" smtClean="0"/>
              <a:t> </a:t>
            </a:r>
          </a:p>
          <a:p>
            <a:r>
              <a:rPr lang="hu-HU" sz="2800" dirty="0" smtClean="0"/>
              <a:t> and </a:t>
            </a:r>
            <a:r>
              <a:rPr lang="hu-HU" sz="2800" dirty="0" err="1" smtClean="0"/>
              <a:t>lecturing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1031" name="Picture 7" descr="http://okovolgy.hu/wp-content/uploads/mer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571612"/>
            <a:ext cx="3143250" cy="48196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09757"/>
            <a:ext cx="3786182" cy="504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8025" y="6143644"/>
            <a:ext cx="5895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14290"/>
            <a:ext cx="4220020" cy="562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95620"/>
            <a:ext cx="5015527" cy="3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zövegdoboz 6"/>
          <p:cNvSpPr txBox="1"/>
          <p:nvPr/>
        </p:nvSpPr>
        <p:spPr>
          <a:xfrm>
            <a:off x="357158" y="142852"/>
            <a:ext cx="4425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Later</a:t>
            </a:r>
            <a:r>
              <a:rPr lang="hu-HU" sz="2800" dirty="0" smtClean="0"/>
              <a:t> I </a:t>
            </a:r>
            <a:r>
              <a:rPr lang="hu-HU" sz="2800" dirty="0" err="1" smtClean="0"/>
              <a:t>worked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a </a:t>
            </a:r>
            <a:r>
              <a:rPr lang="hu-HU" sz="2800" dirty="0" err="1" smtClean="0"/>
              <a:t>company</a:t>
            </a:r>
            <a:endParaRPr lang="hu-HU" sz="2800" dirty="0" smtClean="0"/>
          </a:p>
          <a:p>
            <a:r>
              <a:rPr lang="hu-HU" sz="2800" dirty="0" smtClean="0"/>
              <a:t> </a:t>
            </a:r>
            <a:r>
              <a:rPr lang="hu-HU" sz="2800" dirty="0" err="1" smtClean="0"/>
              <a:t>as</a:t>
            </a:r>
            <a:r>
              <a:rPr lang="hu-HU" sz="2800" dirty="0" smtClean="0"/>
              <a:t> an </a:t>
            </a:r>
            <a:r>
              <a:rPr lang="hu-HU" sz="2800" dirty="0" err="1" smtClean="0"/>
              <a:t>agronomist</a:t>
            </a:r>
            <a:r>
              <a:rPr lang="hu-HU" sz="2800" dirty="0" smtClean="0"/>
              <a:t> </a:t>
            </a:r>
          </a:p>
          <a:p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hu-HU" sz="2800" dirty="0" err="1" smtClean="0"/>
              <a:t>producing</a:t>
            </a:r>
            <a:r>
              <a:rPr lang="hu-HU" sz="2800" dirty="0" smtClean="0"/>
              <a:t> </a:t>
            </a:r>
            <a:r>
              <a:rPr lang="hu-HU" sz="2800" dirty="0" err="1" smtClean="0"/>
              <a:t>medical</a:t>
            </a:r>
            <a:r>
              <a:rPr lang="hu-HU" sz="2800" dirty="0" smtClean="0"/>
              <a:t> </a:t>
            </a:r>
            <a:r>
              <a:rPr lang="hu-HU" sz="2800" dirty="0" err="1" smtClean="0"/>
              <a:t>plants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6147" name="Picture 3" descr="Gynki magyar logó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188927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571472" y="928670"/>
            <a:ext cx="8390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After</a:t>
            </a:r>
            <a:r>
              <a:rPr lang="hu-HU" sz="2800" dirty="0" smtClean="0"/>
              <a:t> </a:t>
            </a:r>
            <a:r>
              <a:rPr lang="hu-HU" sz="2800" dirty="0" err="1" smtClean="0"/>
              <a:t>playing</a:t>
            </a:r>
            <a:r>
              <a:rPr lang="hu-HU" sz="2800" dirty="0" smtClean="0"/>
              <a:t>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arduino</a:t>
            </a:r>
            <a:r>
              <a:rPr lang="hu-HU" sz="2800" dirty="0" smtClean="0"/>
              <a:t> I </a:t>
            </a:r>
            <a:r>
              <a:rPr lang="hu-HU" sz="2800" dirty="0" err="1" smtClean="0"/>
              <a:t>decided</a:t>
            </a:r>
            <a:r>
              <a:rPr lang="hu-HU" sz="2800" dirty="0" smtClean="0"/>
              <a:t> </a:t>
            </a:r>
            <a:r>
              <a:rPr lang="hu-HU" sz="2800" dirty="0" err="1" smtClean="0"/>
              <a:t>to</a:t>
            </a:r>
            <a:r>
              <a:rPr lang="hu-HU" sz="2800" dirty="0" smtClean="0"/>
              <a:t> </a:t>
            </a:r>
            <a:r>
              <a:rPr lang="hu-HU" sz="2800" dirty="0" err="1" smtClean="0"/>
              <a:t>join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h</a:t>
            </a:r>
            <a:r>
              <a:rPr lang="hu-HU" sz="2800" dirty="0" err="1" smtClean="0"/>
              <a:t>ardvare</a:t>
            </a:r>
            <a:endParaRPr lang="hu-HU" sz="2800" dirty="0" smtClean="0"/>
          </a:p>
          <a:p>
            <a:r>
              <a:rPr lang="hu-HU" sz="2800" dirty="0" err="1" smtClean="0"/>
              <a:t>p</a:t>
            </a:r>
            <a:r>
              <a:rPr lang="hu-HU" sz="2800" dirty="0" err="1" smtClean="0"/>
              <a:t>rogrammer</a:t>
            </a:r>
            <a:r>
              <a:rPr lang="hu-HU" sz="2800" dirty="0" smtClean="0"/>
              <a:t> </a:t>
            </a:r>
            <a:r>
              <a:rPr lang="hu-HU" sz="2800" dirty="0" err="1" smtClean="0"/>
              <a:t>course</a:t>
            </a:r>
            <a:r>
              <a:rPr lang="hu-HU" sz="2800" dirty="0" smtClean="0"/>
              <a:t> of </a:t>
            </a:r>
            <a:r>
              <a:rPr lang="hu-HU" sz="2800" dirty="0" err="1" smtClean="0"/>
              <a:t>Greenfox</a:t>
            </a:r>
            <a:r>
              <a:rPr lang="hu-HU" sz="2800" dirty="0" smtClean="0"/>
              <a:t> </a:t>
            </a:r>
            <a:r>
              <a:rPr lang="hu-HU" sz="2800" dirty="0" err="1" smtClean="0"/>
              <a:t>Academy</a:t>
            </a:r>
            <a:endParaRPr lang="hu-HU" sz="2800" dirty="0" smtClean="0"/>
          </a:p>
          <a:p>
            <a:endParaRPr lang="hu-HU" sz="2800" dirty="0" smtClean="0"/>
          </a:p>
          <a:p>
            <a:endParaRPr lang="hu-HU" sz="28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857628"/>
            <a:ext cx="4714888" cy="26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 descr="Képtalálat a következőre: „arduino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2071678"/>
            <a:ext cx="5000660" cy="1975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tatic.wixstatic.com/media/f4461b_2b82d418d4d24019834d72b5aae5bca5~mv2_d_9000_4167_s_4_2.png/v1/fill/w_250,h_49,al_c,usm_0.66_1.00_0.01/f4461b_2b82d418d4d24019834d72b5aae5bca5~mv2_d_9000_4167_s_4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654055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5857892"/>
            <a:ext cx="54432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000636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5929330"/>
            <a:ext cx="4381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4929190" y="59293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636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71942"/>
            <a:ext cx="1357322" cy="17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5857892"/>
            <a:ext cx="54432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214950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28604"/>
            <a:ext cx="5656088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6072182"/>
            <a:ext cx="54432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571472" y="928670"/>
            <a:ext cx="55291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This</a:t>
            </a:r>
            <a:r>
              <a:rPr lang="hu-HU" sz="2800" dirty="0" smtClean="0"/>
              <a:t> </a:t>
            </a:r>
            <a:r>
              <a:rPr lang="hu-HU" sz="2800" dirty="0" err="1" smtClean="0"/>
              <a:t>week</a:t>
            </a:r>
            <a:r>
              <a:rPr lang="hu-HU" sz="2800" dirty="0" smtClean="0"/>
              <a:t> </a:t>
            </a:r>
            <a:r>
              <a:rPr lang="hu-HU" sz="2800" dirty="0" err="1" smtClean="0"/>
              <a:t>activity</a:t>
            </a:r>
            <a:r>
              <a:rPr lang="hu-HU" sz="2800" dirty="0" smtClean="0"/>
              <a:t>:</a:t>
            </a:r>
          </a:p>
          <a:p>
            <a:endParaRPr lang="hu-HU" sz="2800" dirty="0" smtClean="0"/>
          </a:p>
          <a:p>
            <a:r>
              <a:rPr lang="hu-HU" sz="2800" dirty="0" err="1" smtClean="0"/>
              <a:t>Language</a:t>
            </a:r>
            <a:r>
              <a:rPr lang="hu-HU" sz="2800" dirty="0" smtClean="0"/>
              <a:t> C </a:t>
            </a:r>
          </a:p>
          <a:p>
            <a:endParaRPr lang="hu-HU" sz="2800" dirty="0" smtClean="0"/>
          </a:p>
          <a:p>
            <a:r>
              <a:rPr lang="hu-HU" sz="2800" dirty="0" err="1" smtClean="0"/>
              <a:t>Parsing</a:t>
            </a:r>
            <a:r>
              <a:rPr lang="hu-HU" sz="2800" dirty="0" smtClean="0"/>
              <a:t> and </a:t>
            </a:r>
            <a:r>
              <a:rPr lang="hu-HU" sz="2800" dirty="0" err="1" smtClean="0"/>
              <a:t>transforming</a:t>
            </a:r>
            <a:r>
              <a:rPr lang="hu-HU" sz="2800" dirty="0" smtClean="0"/>
              <a:t> </a:t>
            </a:r>
            <a:r>
              <a:rPr lang="hu-HU" sz="2800" dirty="0" err="1" smtClean="0"/>
              <a:t>s</a:t>
            </a:r>
            <a:r>
              <a:rPr lang="hu-HU" sz="2800" dirty="0" err="1" smtClean="0"/>
              <a:t>trings</a:t>
            </a:r>
            <a:endParaRPr lang="hu-HU" sz="2800" dirty="0" smtClean="0"/>
          </a:p>
          <a:p>
            <a:endParaRPr lang="hu-HU" sz="2800" dirty="0" smtClean="0"/>
          </a:p>
          <a:p>
            <a:endParaRPr lang="hu-HU" sz="2800" dirty="0" smtClean="0"/>
          </a:p>
          <a:p>
            <a:r>
              <a:rPr lang="hu-HU" sz="2800" dirty="0" smtClean="0"/>
              <a:t>And </a:t>
            </a:r>
            <a:r>
              <a:rPr lang="hu-HU" sz="2800" dirty="0" err="1" smtClean="0"/>
              <a:t>build</a:t>
            </a:r>
            <a:r>
              <a:rPr lang="hu-HU" sz="2800" dirty="0" smtClean="0"/>
              <a:t> a </a:t>
            </a:r>
            <a:r>
              <a:rPr lang="hu-HU" sz="2800" dirty="0" err="1" smtClean="0"/>
              <a:t>command-line</a:t>
            </a:r>
            <a:r>
              <a:rPr lang="hu-HU" sz="2800" dirty="0" smtClean="0"/>
              <a:t> </a:t>
            </a:r>
            <a:r>
              <a:rPr lang="hu-HU" sz="2800" dirty="0" err="1" smtClean="0"/>
              <a:t>c</a:t>
            </a:r>
            <a:r>
              <a:rPr lang="hu-HU" sz="2800" dirty="0" err="1" smtClean="0"/>
              <a:t>alculator</a:t>
            </a: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117</Words>
  <Application>Microsoft Office PowerPoint</Application>
  <PresentationFormat>Diavetítés a képernyőre (4:3 oldalarány)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Office-téma</vt:lpstr>
      <vt:lpstr>Péter JOLÁNKAI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  <vt:lpstr>11. dia</vt:lpstr>
      <vt:lpstr>12.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Péter JOLÁNKAI</dc:title>
  <dc:creator>Farkas Ildikó</dc:creator>
  <cp:lastModifiedBy>Farkas Ildikó</cp:lastModifiedBy>
  <cp:revision>34</cp:revision>
  <dcterms:created xsi:type="dcterms:W3CDTF">2017-10-06T13:11:37Z</dcterms:created>
  <dcterms:modified xsi:type="dcterms:W3CDTF">2017-10-20T13:01:34Z</dcterms:modified>
</cp:coreProperties>
</file>