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8" r:id="rId7"/>
    <p:sldId id="264" r:id="rId8"/>
    <p:sldId id="270" r:id="rId9"/>
    <p:sldId id="269" r:id="rId10"/>
    <p:sldId id="266" r:id="rId11"/>
    <p:sldId id="261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596" y="2571744"/>
            <a:ext cx="7772400" cy="1470025"/>
          </a:xfrm>
        </p:spPr>
        <p:txBody>
          <a:bodyPr/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85786" y="3857628"/>
            <a:ext cx="6686552" cy="1214446"/>
          </a:xfrm>
        </p:spPr>
        <p:txBody>
          <a:bodyPr>
            <a:normAutofit/>
          </a:bodyPr>
          <a:lstStyle/>
          <a:p>
            <a:r>
              <a:rPr lang="hu-HU" dirty="0" smtClean="0"/>
              <a:t>4th  </a:t>
            </a:r>
            <a:r>
              <a:rPr lang="hu-HU" dirty="0" smtClean="0"/>
              <a:t>DEMO</a:t>
            </a:r>
          </a:p>
          <a:p>
            <a:r>
              <a:rPr lang="hu-HU" dirty="0" smtClean="0"/>
              <a:t>27.10.2017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368713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lcím 2"/>
          <p:cNvSpPr txBox="1">
            <a:spLocks/>
          </p:cNvSpPr>
          <p:nvPr/>
        </p:nvSpPr>
        <p:spPr>
          <a:xfrm>
            <a:off x="1214414" y="5143512"/>
            <a:ext cx="6500858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hu-HU" sz="3200" dirty="0" err="1"/>
              <a:t>Pallida</a:t>
            </a:r>
            <a:r>
              <a:rPr lang="hu-HU" sz="3200" dirty="0"/>
              <a:t> </a:t>
            </a:r>
            <a:r>
              <a:rPr lang="hu-HU" sz="3200" dirty="0" err="1"/>
              <a:t>Cohort</a:t>
            </a:r>
            <a:r>
              <a:rPr lang="hu-HU" sz="3200" dirty="0"/>
              <a:t> - </a:t>
            </a:r>
            <a:r>
              <a:rPr lang="hu-HU" sz="3200" dirty="0" err="1"/>
              <a:t>Static</a:t>
            </a:r>
            <a:r>
              <a:rPr lang="hu-HU" sz="3200" dirty="0"/>
              <a:t> </a:t>
            </a:r>
            <a:r>
              <a:rPr lang="hu-HU" sz="3200" dirty="0" err="1" smtClean="0"/>
              <a:t>Class</a:t>
            </a:r>
            <a:r>
              <a:rPr lang="hu-HU" sz="3200" dirty="0" smtClean="0"/>
              <a:t> </a:t>
            </a:r>
          </a:p>
          <a:p>
            <a:pPr lvl="0" algn="ctr">
              <a:spcBef>
                <a:spcPct val="20000"/>
              </a:spcBef>
            </a:pPr>
            <a:r>
              <a:rPr lang="hu-HU" sz="3200" dirty="0" smtClean="0"/>
              <a:t>Hardware programing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14289"/>
            <a:ext cx="1714512" cy="27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1" y="37080"/>
            <a:ext cx="5027992" cy="682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071546"/>
            <a:ext cx="2071702" cy="331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357158" y="142852"/>
            <a:ext cx="88264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err="1" smtClean="0"/>
              <a:t>Introduction</a:t>
            </a:r>
            <a:r>
              <a:rPr lang="hu-HU" sz="2800" dirty="0" smtClean="0"/>
              <a:t>:</a:t>
            </a:r>
          </a:p>
          <a:p>
            <a:r>
              <a:rPr lang="hu-HU" sz="2800" dirty="0" smtClean="0"/>
              <a:t>I am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,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university</a:t>
            </a:r>
            <a:r>
              <a:rPr lang="hu-HU" sz="2800" dirty="0" smtClean="0"/>
              <a:t> </a:t>
            </a:r>
            <a:r>
              <a:rPr lang="hu-HU" sz="2800" dirty="0" err="1" smtClean="0"/>
              <a:t>research</a:t>
            </a:r>
            <a:r>
              <a:rPr lang="hu-HU" sz="2800" dirty="0" smtClean="0"/>
              <a:t> </a:t>
            </a:r>
            <a:r>
              <a:rPr lang="hu-HU" sz="2800" dirty="0" err="1" smtClean="0"/>
              <a:t>background</a:t>
            </a:r>
            <a:r>
              <a:rPr lang="hu-HU" sz="2800" dirty="0" smtClean="0"/>
              <a:t> </a:t>
            </a:r>
          </a:p>
          <a:p>
            <a:r>
              <a:rPr lang="hu-HU" sz="2800" dirty="0" smtClean="0"/>
              <a:t> and </a:t>
            </a:r>
            <a:r>
              <a:rPr lang="hu-HU" sz="2800" dirty="0" err="1" smtClean="0"/>
              <a:t>lecturing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1031" name="Picture 7" descr="http://okovolgy.hu/wp-content/uploads/me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571612"/>
            <a:ext cx="3143250" cy="48196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09757"/>
            <a:ext cx="3786182" cy="50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6143644"/>
            <a:ext cx="5895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4290"/>
            <a:ext cx="4220020" cy="562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95620"/>
            <a:ext cx="5015527" cy="3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zövegdoboz 6"/>
          <p:cNvSpPr txBox="1"/>
          <p:nvPr/>
        </p:nvSpPr>
        <p:spPr>
          <a:xfrm>
            <a:off x="357158" y="142852"/>
            <a:ext cx="4425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Later</a:t>
            </a:r>
            <a:r>
              <a:rPr lang="hu-HU" sz="2800" dirty="0" smtClean="0"/>
              <a:t> I </a:t>
            </a:r>
            <a:r>
              <a:rPr lang="hu-HU" sz="2800" dirty="0" err="1" smtClean="0"/>
              <a:t>worked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a </a:t>
            </a:r>
            <a:r>
              <a:rPr lang="hu-HU" sz="2800" dirty="0" err="1" smtClean="0"/>
              <a:t>company</a:t>
            </a:r>
            <a:endParaRPr lang="hu-HU" sz="2800" dirty="0" smtClean="0"/>
          </a:p>
          <a:p>
            <a:r>
              <a:rPr lang="hu-HU" sz="2800" dirty="0" smtClean="0"/>
              <a:t> </a:t>
            </a:r>
            <a:r>
              <a:rPr lang="hu-HU" sz="2800" dirty="0" err="1" smtClean="0"/>
              <a:t>as</a:t>
            </a:r>
            <a:r>
              <a:rPr lang="hu-HU" sz="2800" dirty="0" smtClean="0"/>
              <a:t>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 </a:t>
            </a:r>
          </a:p>
          <a:p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producing</a:t>
            </a:r>
            <a:r>
              <a:rPr lang="hu-HU" sz="2800" dirty="0" smtClean="0"/>
              <a:t> </a:t>
            </a:r>
            <a:r>
              <a:rPr lang="hu-HU" sz="2800" dirty="0" err="1" smtClean="0"/>
              <a:t>medical</a:t>
            </a:r>
            <a:r>
              <a:rPr lang="hu-HU" sz="2800" dirty="0" smtClean="0"/>
              <a:t> </a:t>
            </a:r>
            <a:r>
              <a:rPr lang="hu-HU" sz="2800" dirty="0" err="1" smtClean="0"/>
              <a:t>plants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6147" name="Picture 3" descr="Gynki magyar logó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188927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71472" y="928670"/>
            <a:ext cx="85728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 smtClean="0"/>
              <a:t>After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playing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with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arduino</a:t>
            </a:r>
            <a:r>
              <a:rPr lang="hu-HU" sz="2800" b="1" dirty="0" smtClean="0"/>
              <a:t> I </a:t>
            </a:r>
            <a:r>
              <a:rPr lang="hu-HU" sz="2800" b="1" dirty="0" err="1" smtClean="0"/>
              <a:t>decided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to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join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the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hardvare</a:t>
            </a:r>
            <a:endParaRPr lang="hu-HU" sz="2800" b="1" dirty="0" smtClean="0"/>
          </a:p>
          <a:p>
            <a:r>
              <a:rPr lang="hu-HU" sz="2800" b="1" dirty="0" err="1" smtClean="0"/>
              <a:t>programmer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course</a:t>
            </a:r>
            <a:r>
              <a:rPr lang="hu-HU" sz="2800" b="1" dirty="0" smtClean="0"/>
              <a:t> of </a:t>
            </a:r>
            <a:r>
              <a:rPr lang="hu-HU" sz="2800" b="1" dirty="0" err="1" smtClean="0"/>
              <a:t>Greenfox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Academy</a:t>
            </a:r>
            <a:endParaRPr lang="hu-HU" sz="2800" b="1" dirty="0" smtClean="0"/>
          </a:p>
          <a:p>
            <a:endParaRPr lang="hu-HU" sz="2800" b="1" dirty="0" smtClean="0"/>
          </a:p>
          <a:p>
            <a:endParaRPr lang="hu-HU" sz="2800" b="1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857628"/>
            <a:ext cx="4714888" cy="26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 descr="Képtalálat a következőre: „arduino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2071678"/>
            <a:ext cx="5000660" cy="1975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éptalálat a következőre: „structure storage ikea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214686"/>
            <a:ext cx="3000396" cy="3000396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37573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zövegdoboz 4"/>
          <p:cNvSpPr txBox="1"/>
          <p:nvPr/>
        </p:nvSpPr>
        <p:spPr>
          <a:xfrm>
            <a:off x="285720" y="1000108"/>
            <a:ext cx="30835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 smtClean="0"/>
              <a:t>This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weeks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activity</a:t>
            </a:r>
            <a:r>
              <a:rPr lang="hu-HU" sz="2800" b="1" dirty="0" smtClean="0"/>
              <a:t>:</a:t>
            </a:r>
            <a:endParaRPr lang="hu-HU" sz="2800" b="1" dirty="0" smtClean="0"/>
          </a:p>
          <a:p>
            <a:endParaRPr lang="hu-HU" sz="2800" b="1" dirty="0" smtClean="0"/>
          </a:p>
          <a:p>
            <a:endParaRPr lang="hu-HU" sz="2800" b="1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85728"/>
            <a:ext cx="3000396" cy="270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09334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rlock 25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3357586" cy="5237836"/>
          </a:xfrm>
          <a:prstGeom prst="rect">
            <a:avLst/>
          </a:prstGeom>
          <a:noFill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4841" y="642918"/>
            <a:ext cx="516915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-214338"/>
            <a:ext cx="4071966" cy="679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-35387"/>
            <a:ext cx="4929222" cy="682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65</Words>
  <Application>Microsoft Office PowerPoint</Application>
  <PresentationFormat>Diavetítés a képernyőre (4:3 oldalarány)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  <vt:lpstr>11.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69</cp:revision>
  <dcterms:created xsi:type="dcterms:W3CDTF">2017-10-06T13:11:37Z</dcterms:created>
  <dcterms:modified xsi:type="dcterms:W3CDTF">2017-10-27T13:52:03Z</dcterms:modified>
</cp:coreProperties>
</file>