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2017.10.18.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3857628"/>
            <a:ext cx="6686552" cy="1214446"/>
          </a:xfrm>
        </p:spPr>
        <p:txBody>
          <a:bodyPr>
            <a:normAutofit/>
          </a:bodyPr>
          <a:lstStyle/>
          <a:p>
            <a:r>
              <a:rPr lang="hu-HU" dirty="0" smtClean="0"/>
              <a:t>2rd  </a:t>
            </a:r>
            <a:r>
              <a:rPr lang="hu-HU" dirty="0" smtClean="0"/>
              <a:t>DEMO</a:t>
            </a:r>
          </a:p>
          <a:p>
            <a:r>
              <a:rPr lang="hu-HU" dirty="0" smtClean="0"/>
              <a:t>20.10.2017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357166"/>
            <a:ext cx="194168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14414" y="5143512"/>
            <a:ext cx="650085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 smtClean="0"/>
              <a:t>Class</a:t>
            </a:r>
            <a:r>
              <a:rPr lang="hu-HU" sz="3200" dirty="0" smtClean="0"/>
              <a:t> </a:t>
            </a:r>
            <a:endParaRPr lang="hu-HU" sz="3200" dirty="0" smtClean="0"/>
          </a:p>
          <a:p>
            <a:pPr lvl="0" algn="ctr">
              <a:spcBef>
                <a:spcPct val="20000"/>
              </a:spcBef>
            </a:pPr>
            <a:r>
              <a:rPr lang="hu-HU" sz="3200" dirty="0" smtClean="0"/>
              <a:t>Hardware programing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121" y="1071546"/>
            <a:ext cx="291256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357158" y="142852"/>
            <a:ext cx="8826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Introduction</a:t>
            </a:r>
            <a:r>
              <a:rPr lang="hu-HU" sz="2800" dirty="0" smtClean="0"/>
              <a:t>:</a:t>
            </a:r>
          </a:p>
          <a:p>
            <a:r>
              <a:rPr lang="hu-HU" sz="2800" dirty="0" smtClean="0"/>
              <a:t>I am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university</a:t>
            </a:r>
            <a:r>
              <a:rPr lang="hu-HU" sz="2800" dirty="0" smtClean="0"/>
              <a:t> </a:t>
            </a:r>
            <a:r>
              <a:rPr lang="hu-HU" sz="2800" dirty="0" err="1" smtClean="0"/>
              <a:t>research</a:t>
            </a:r>
            <a:r>
              <a:rPr lang="hu-HU" sz="2800" dirty="0" smtClean="0"/>
              <a:t> </a:t>
            </a:r>
            <a:r>
              <a:rPr lang="hu-HU" sz="2800" dirty="0" err="1" smtClean="0"/>
              <a:t>background</a:t>
            </a:r>
            <a:r>
              <a:rPr lang="hu-HU" sz="2800" dirty="0" smtClean="0"/>
              <a:t> </a:t>
            </a:r>
          </a:p>
          <a:p>
            <a:r>
              <a:rPr lang="hu-HU" sz="2800" dirty="0" smtClean="0"/>
              <a:t> and </a:t>
            </a:r>
            <a:r>
              <a:rPr lang="hu-HU" sz="2800" dirty="0" err="1" smtClean="0"/>
              <a:t>lecturing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220020" cy="562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5620"/>
            <a:ext cx="5015527" cy="3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357158" y="142852"/>
            <a:ext cx="4425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Later</a:t>
            </a:r>
            <a:r>
              <a:rPr lang="hu-HU" sz="2800" dirty="0" smtClean="0"/>
              <a:t> I </a:t>
            </a:r>
            <a:r>
              <a:rPr lang="hu-HU" sz="2800" dirty="0" err="1" smtClean="0"/>
              <a:t>worked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a </a:t>
            </a:r>
            <a:r>
              <a:rPr lang="hu-HU" sz="2800" dirty="0" err="1" smtClean="0"/>
              <a:t>company</a:t>
            </a:r>
            <a:endParaRPr lang="hu-HU" sz="2800" dirty="0" smtClean="0"/>
          </a:p>
          <a:p>
            <a:r>
              <a:rPr lang="hu-HU" sz="2800" dirty="0" smtClean="0"/>
              <a:t> </a:t>
            </a:r>
            <a:r>
              <a:rPr lang="hu-HU" sz="2800" dirty="0" err="1" smtClean="0"/>
              <a:t>as</a:t>
            </a:r>
            <a:r>
              <a:rPr lang="hu-HU" sz="2800" dirty="0" smtClean="0"/>
              <a:t>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 </a:t>
            </a:r>
          </a:p>
          <a:p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producing</a:t>
            </a:r>
            <a:r>
              <a:rPr lang="hu-HU" sz="2800" dirty="0" smtClean="0"/>
              <a:t> </a:t>
            </a:r>
            <a:r>
              <a:rPr lang="hu-HU" sz="2800" dirty="0" err="1" smtClean="0"/>
              <a:t>medical</a:t>
            </a:r>
            <a:r>
              <a:rPr lang="hu-HU" sz="2800" dirty="0" smtClean="0"/>
              <a:t> </a:t>
            </a:r>
            <a:r>
              <a:rPr lang="hu-HU" sz="2800" dirty="0" err="1" smtClean="0"/>
              <a:t>plants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74468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And </a:t>
            </a:r>
            <a:r>
              <a:rPr lang="hu-HU" sz="2800" dirty="0" err="1" smtClean="0"/>
              <a:t>now</a:t>
            </a:r>
            <a:r>
              <a:rPr lang="hu-HU" sz="2800" dirty="0" smtClean="0"/>
              <a:t> I am </a:t>
            </a:r>
            <a:r>
              <a:rPr lang="hu-HU" sz="2800" dirty="0" err="1" smtClean="0"/>
              <a:t>in</a:t>
            </a:r>
            <a:r>
              <a:rPr lang="hu-HU" sz="2800" dirty="0" smtClean="0"/>
              <a:t> a boot </a:t>
            </a:r>
            <a:r>
              <a:rPr lang="hu-HU" sz="2800" dirty="0" err="1" smtClean="0"/>
              <a:t>camp</a:t>
            </a:r>
            <a:r>
              <a:rPr lang="hu-HU" sz="2800" dirty="0" smtClean="0"/>
              <a:t> </a:t>
            </a:r>
            <a:r>
              <a:rPr lang="hu-HU" sz="2800" dirty="0" err="1" smtClean="0"/>
              <a:t>learning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junior</a:t>
            </a:r>
          </a:p>
          <a:p>
            <a:r>
              <a:rPr lang="hu-HU" sz="2800" dirty="0" smtClean="0"/>
              <a:t>Hardware </a:t>
            </a:r>
            <a:r>
              <a:rPr lang="hu-HU" sz="2800" dirty="0" err="1" smtClean="0"/>
              <a:t>programmer</a:t>
            </a:r>
            <a:r>
              <a:rPr lang="hu-HU" sz="2800" dirty="0" smtClean="0"/>
              <a:t> </a:t>
            </a:r>
            <a:r>
              <a:rPr lang="hu-HU" sz="2800" dirty="0" err="1" smtClean="0"/>
              <a:t>at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Green</a:t>
            </a:r>
            <a:r>
              <a:rPr lang="hu-HU" sz="2800" dirty="0" smtClean="0"/>
              <a:t> </a:t>
            </a:r>
            <a:r>
              <a:rPr lang="hu-HU" sz="2800" dirty="0" err="1" smtClean="0"/>
              <a:t>fox</a:t>
            </a:r>
            <a:r>
              <a:rPr lang="hu-HU" sz="2800" dirty="0" smtClean="0"/>
              <a:t> </a:t>
            </a:r>
            <a:r>
              <a:rPr lang="hu-HU" sz="2800" dirty="0" err="1" smtClean="0"/>
              <a:t>Academy</a:t>
            </a:r>
            <a:r>
              <a:rPr lang="hu-HU" sz="2800" dirty="0" smtClean="0"/>
              <a:t>.</a:t>
            </a:r>
          </a:p>
          <a:p>
            <a:endParaRPr lang="hu-HU" sz="2800" dirty="0" smtClean="0"/>
          </a:p>
          <a:p>
            <a:endParaRPr lang="hu-HU" sz="2800" dirty="0"/>
          </a:p>
        </p:txBody>
      </p:sp>
      <p:pic>
        <p:nvPicPr>
          <p:cNvPr id="2052" name="Picture 4" descr="https://static.wixstatic.com/media/f4461b_2b82d418d4d24019834d72b5aae5bca5~mv2_d_9000_4167_s_4_2.png/v1/fill/w_250,h_49,al_c,usm_0.66_1.00_0.01/f4461b_2b82d418d4d24019834d72b5aae5bca5~mv2_d_9000_4167_s_4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57562"/>
            <a:ext cx="765405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786322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429132"/>
            <a:ext cx="1357322" cy="17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214950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948" y="285728"/>
            <a:ext cx="630045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85786" y="642918"/>
            <a:ext cx="6822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Last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started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basics</a:t>
            </a:r>
            <a:r>
              <a:rPr lang="hu-HU" sz="2800" dirty="0" smtClean="0"/>
              <a:t> of C </a:t>
            </a:r>
            <a:r>
              <a:rPr lang="hu-HU" sz="2800" dirty="0" err="1" smtClean="0"/>
              <a:t>language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5122" name="Picture 2" descr="Text in light blue serif capital letters on white background and very large light blue sans-serif letter 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3490391" cy="3714776"/>
          </a:xfrm>
          <a:prstGeom prst="rect">
            <a:avLst/>
          </a:prstGeom>
          <a:noFill/>
        </p:spPr>
      </p:pic>
      <p:pic>
        <p:nvPicPr>
          <p:cNvPr id="4098" name="Picture 2" descr="https://upload.wikimedia.org/wikipedia/commons/thumb/3/36/Ken_n_dennis.jpg/220px-Ken_n_denn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428868"/>
            <a:ext cx="2754928" cy="1790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9603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7670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 descr="https://camo.githubusercontent.com/7e8a196044e7624e91c6c1c603b0b97e6772ba7c/68747470733a2f2f696d6775722e636f6d2f3766306a4944572e67696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214818"/>
            <a:ext cx="4148118" cy="2324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74</Words>
  <Application>Microsoft Office PowerPoint</Application>
  <PresentationFormat>Diavetítés a képernyőre (4:3 oldalarány)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22</cp:revision>
  <dcterms:created xsi:type="dcterms:W3CDTF">2017-10-06T13:11:37Z</dcterms:created>
  <dcterms:modified xsi:type="dcterms:W3CDTF">2017-10-18T12:04:29Z</dcterms:modified>
</cp:coreProperties>
</file>