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CE6F-08F3-4B59-8EA7-048B475E4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57CD8-7FFE-4895-BC89-374F26D17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8CC95-53FE-4379-BB83-CA1F7A68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B341-098D-42B2-9587-FD66470E582D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1A33-784F-4A56-B995-A4DFCAC7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23BFA-ABC7-4AD8-8CA2-2F2A92A7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4725-B6E0-4235-B923-EE0E42528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85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5476-6F3A-4C27-BEFC-BA816CB7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D7A71-8388-4F9A-A9AA-09720285A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6B4D8-ACB3-4ED2-BF6B-38A62FB5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B341-098D-42B2-9587-FD66470E582D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403B0-87EB-4002-B71D-F421E4BA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68AA-DC35-4D0D-9063-12876BE2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4725-B6E0-4235-B923-EE0E42528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1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A300B-4FF7-462E-85F1-E296288C7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B9022-36DF-4850-A52A-D2AB79B45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93DE5-94B5-440F-95F5-CEB10C36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B341-098D-42B2-9587-FD66470E582D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69514-90D0-45A9-ACEE-1E58BD2D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3EADD-5B7B-4856-880B-5CFEF92A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4725-B6E0-4235-B923-EE0E42528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17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52B0-04FD-4956-A073-500D9B42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B66F5-14D0-4CAF-9C5D-83A9828EF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BF8E7-13B8-43EA-89F7-EB396061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B341-098D-42B2-9587-FD66470E582D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2997-2339-4E90-8D24-6E1936E7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9B9C-E981-4F3A-ABC8-08CA94A5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4725-B6E0-4235-B923-EE0E42528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42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2CE8-91B4-4E7B-9008-5629D50C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27131-712E-43E4-867B-E69064BF5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4D63B-9A03-46B6-BE20-510E9A4B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B341-098D-42B2-9587-FD66470E582D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533B-FF5F-4A77-910E-E80CBC46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1DBEE-5229-4C7E-BC09-E856508C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4725-B6E0-4235-B923-EE0E42528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98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C26D-16E7-4CD5-93F6-9B7EE625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5A0F-982D-4477-A22F-052A3461C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7AD03-2029-49DE-815F-96C6B2D5C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48DF6-3B62-4B59-843D-7226A138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B341-098D-42B2-9587-FD66470E582D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4E6E5-FC1A-4AD5-9174-E9CBD79E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9A720-D2B8-47E2-A2AD-EE02DAD7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4725-B6E0-4235-B923-EE0E42528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5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0031-1E4D-4F8E-B82C-2A712AED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388E5-951F-46B6-88BC-9C208B3F9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14383-08E1-4380-B51B-88EE63839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EF96A-5654-4C9D-A24E-422EB584A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150D7-3D21-4438-83EF-930279BB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3CC2-6CD0-4230-82BE-554E4A01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B341-098D-42B2-9587-FD66470E582D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8569C-B72A-41F6-BA89-2499FD62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8AE87-782B-43DB-92BC-55FF806B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4725-B6E0-4235-B923-EE0E42528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8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32BE-412F-4B30-B7A8-726F3A3D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82032-2721-4DB1-A9AA-899BA4B2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B341-098D-42B2-9587-FD66470E582D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6FA21-588B-4940-8A8A-DFF3122C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4EDF3-6469-4BF0-9B48-0F6CC259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4725-B6E0-4235-B923-EE0E42528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45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6EBCE-74CF-49B9-88BB-F8CD9E4F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B341-098D-42B2-9587-FD66470E582D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DDF9E-AC3C-4A01-A16B-B29A98CF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03DCC-269D-4D31-9B8C-6CC95249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4725-B6E0-4235-B923-EE0E42528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17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CB22-4729-4798-B9D6-A5A90808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459B-3502-4D81-8F37-90534B6A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B3305-FAF5-497E-8E1C-BCE6E8CA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CD96E-61A0-4CB8-9111-14AD9253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B341-098D-42B2-9587-FD66470E582D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1DAFD-EAFA-4F30-B4C2-68B3B79F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0A884-8055-4B98-854B-45C663DF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4725-B6E0-4235-B923-EE0E42528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9236-E60B-4C2F-902E-36E96C81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A49B7-5FA8-42D1-9C95-853D2E9FE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DF9C2-38CD-4859-BB9F-0FB078B9F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18B50-36C4-4D54-B264-4B9429CC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B341-098D-42B2-9587-FD66470E582D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CACB6-8F3A-47C4-8ACE-8FEAB645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FAA55-906D-44C4-A0EA-601B95AE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4725-B6E0-4235-B923-EE0E42528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8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47FE2-ADCA-4D5F-8B94-95040012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8CE65-CEAE-4A43-8E23-C61323B0E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EAE3B-45F2-4906-95EE-E90FA1C0B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341-098D-42B2-9587-FD66470E582D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6664D-7793-4005-9503-EC356E414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F5AE-C122-4440-997F-2DCB8170F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F4725-B6E0-4235-B923-EE0E425284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6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2050-F5EC-4A76-BA8E-EEF46AC31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Szilvi’s Demo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3374C-4866-43C5-A11C-6826DF01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Week-01</a:t>
            </a:r>
          </a:p>
          <a:p>
            <a:r>
              <a:rPr lang="hu-HU" dirty="0"/>
              <a:t>2018-08-03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65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A5922-C356-4D1D-B68C-EF86D323C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544296"/>
            <a:ext cx="12191980" cy="576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2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A5922-C356-4D1D-B68C-EF86D323C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544296"/>
            <a:ext cx="12191977" cy="576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0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A5922-C356-4D1D-B68C-EF86D323C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544296"/>
            <a:ext cx="12191977" cy="576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8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A5922-C356-4D1D-B68C-EF86D323C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544296"/>
            <a:ext cx="12191977" cy="576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0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A5922-C356-4D1D-B68C-EF86D323C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544296"/>
            <a:ext cx="12191977" cy="57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92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69DE77-CE5A-49B3-9E97-0C9B9E39B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07" y="643466"/>
            <a:ext cx="462398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5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CACF7E-04AE-42CA-8965-5078814D6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7" y="643466"/>
            <a:ext cx="894950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8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CACF7E-04AE-42CA-8965-5078814D6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7" y="2258036"/>
            <a:ext cx="8949505" cy="234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4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CACF7E-04AE-42CA-8965-5078814D6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7" y="2258036"/>
            <a:ext cx="8949505" cy="2341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1A2A6C-3B27-4CEE-BD9B-8A1C5CFA7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45" y="1082564"/>
            <a:ext cx="4692869" cy="469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7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C6DCD1-4D24-4204-A4C4-C59866E616B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538655"/>
            <a:ext cx="12037112" cy="571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2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C6DCD1-4D24-4204-A4C4-C59866E616B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4" y="538655"/>
            <a:ext cx="12026732" cy="5717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FC5616-ECD7-427B-9F0C-A2EC6FEDE9E0}"/>
              </a:ext>
            </a:extLst>
          </p:cNvPr>
          <p:cNvSpPr txBox="1"/>
          <p:nvPr/>
        </p:nvSpPr>
        <p:spPr>
          <a:xfrm>
            <a:off x="9207062" y="5087007"/>
            <a:ext cx="2199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b="1" dirty="0">
                <a:solidFill>
                  <a:srgbClr val="FF0000"/>
                </a:solidFill>
              </a:rPr>
              <a:t>CTRL + A</a:t>
            </a:r>
            <a:endParaRPr lang="en-GB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7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C6DCD1-4D24-4204-A4C4-C59866E616B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4" y="538655"/>
            <a:ext cx="12026732" cy="5717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071D2D-8BA4-48F8-890D-33BED35A9E57}"/>
              </a:ext>
            </a:extLst>
          </p:cNvPr>
          <p:cNvSpPr txBox="1"/>
          <p:nvPr/>
        </p:nvSpPr>
        <p:spPr>
          <a:xfrm>
            <a:off x="9207062" y="5087007"/>
            <a:ext cx="2168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b="1" dirty="0">
                <a:solidFill>
                  <a:srgbClr val="FF0000"/>
                </a:solidFill>
              </a:rPr>
              <a:t>CTRL + X</a:t>
            </a:r>
            <a:endParaRPr lang="en-GB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1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C6DCD1-4D24-4204-A4C4-C59866E616B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4" y="483571"/>
            <a:ext cx="12026732" cy="5717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59A349-D724-4072-9471-1A20D28F8944}"/>
              </a:ext>
            </a:extLst>
          </p:cNvPr>
          <p:cNvSpPr txBox="1"/>
          <p:nvPr/>
        </p:nvSpPr>
        <p:spPr>
          <a:xfrm>
            <a:off x="9207062" y="5087007"/>
            <a:ext cx="2191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b="1" dirty="0">
                <a:solidFill>
                  <a:srgbClr val="FF0000"/>
                </a:solidFill>
              </a:rPr>
              <a:t>CTRL + V</a:t>
            </a:r>
            <a:endParaRPr lang="en-GB" sz="44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A718D-BD16-4BFC-A936-54DD1F532FC7}"/>
              </a:ext>
            </a:extLst>
          </p:cNvPr>
          <p:cNvSpPr txBox="1"/>
          <p:nvPr/>
        </p:nvSpPr>
        <p:spPr>
          <a:xfrm>
            <a:off x="9207062" y="5988853"/>
            <a:ext cx="21270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b="1" dirty="0">
                <a:solidFill>
                  <a:schemeClr val="accent6"/>
                </a:solidFill>
              </a:rPr>
              <a:t>CTRL + Z</a:t>
            </a:r>
            <a:endParaRPr lang="en-GB" sz="4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7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B0929F-7E67-4FAE-9236-68062C639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5" y="-1288973"/>
            <a:ext cx="10644310" cy="76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6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Widescreen</PresentationFormat>
  <Paragraphs>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Szilvi’s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Szilvi’ Demo</dc:title>
  <dc:creator>Acer</dc:creator>
  <cp:lastModifiedBy>Acer</cp:lastModifiedBy>
  <cp:revision>5</cp:revision>
  <dcterms:created xsi:type="dcterms:W3CDTF">2018-08-03T11:59:46Z</dcterms:created>
  <dcterms:modified xsi:type="dcterms:W3CDTF">2018-08-03T12:27:55Z</dcterms:modified>
</cp:coreProperties>
</file>