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7" r:id="rId3"/>
    <p:sldId id="267" r:id="rId4"/>
    <p:sldId id="258" r:id="rId5"/>
    <p:sldId id="261" r:id="rId6"/>
    <p:sldId id="264" r:id="rId7"/>
    <p:sldId id="263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unde-csapo-301a4a90/" TargetMode="External"/><Relationship Id="rId2" Type="http://schemas.openxmlformats.org/officeDocument/2006/relationships/hyperlink" Target="https://github.com/tundecsapo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ndecsapo" TargetMode="External"/><Relationship Id="rId7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hyperlink" Target="https://www.linkedin.com/in/tunde-csapo-301a4a9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DCFF-9320-4884-A9C9-ABBAE4729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Week 02 –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BACD0-574D-4F2F-9237-19ECF528E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sz="2800" dirty="0"/>
              <a:t>Tunde </a:t>
            </a:r>
            <a:r>
              <a:rPr lang="en-IE" sz="2800" dirty="0" err="1"/>
              <a:t>Csapo</a:t>
            </a:r>
            <a:endParaRPr lang="en-IE" sz="2800" dirty="0"/>
          </a:p>
          <a:p>
            <a:r>
              <a:rPr lang="en-IE" sz="1600" dirty="0"/>
              <a:t>Green Fox Academy / </a:t>
            </a:r>
            <a:r>
              <a:rPr lang="en-IE" sz="1600" dirty="0" err="1"/>
              <a:t>Fulvipes</a:t>
            </a:r>
            <a:r>
              <a:rPr lang="en-IE" sz="1600" dirty="0"/>
              <a:t> / Secret</a:t>
            </a:r>
          </a:p>
          <a:p>
            <a:endParaRPr lang="en-I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5D72439-6AA3-485E-AA74-5410D4FA3A40}"/>
              </a:ext>
            </a:extLst>
          </p:cNvPr>
          <p:cNvSpPr txBox="1">
            <a:spLocks/>
          </p:cNvSpPr>
          <p:nvPr/>
        </p:nvSpPr>
        <p:spPr>
          <a:xfrm>
            <a:off x="426346" y="5793907"/>
            <a:ext cx="5867867" cy="8929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IE" sz="1600" dirty="0"/>
              <a:t>Find me on GitHub:</a:t>
            </a:r>
          </a:p>
          <a:p>
            <a:pPr>
              <a:spcBef>
                <a:spcPts val="0"/>
              </a:spcBef>
            </a:pPr>
            <a:r>
              <a:rPr lang="en-IE" dirty="0" err="1">
                <a:hlinkClick r:id="rId2"/>
              </a:rPr>
              <a:t>tundecsapo</a:t>
            </a:r>
            <a:endParaRPr lang="en-I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C0F61A6-4227-4870-AE7A-47AFEC542847}"/>
              </a:ext>
            </a:extLst>
          </p:cNvPr>
          <p:cNvSpPr txBox="1">
            <a:spLocks/>
          </p:cNvSpPr>
          <p:nvPr/>
        </p:nvSpPr>
        <p:spPr>
          <a:xfrm>
            <a:off x="5868894" y="5788900"/>
            <a:ext cx="3405108" cy="907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IE" sz="1600" dirty="0"/>
              <a:t>Find me on LinkedIn:</a:t>
            </a:r>
          </a:p>
          <a:p>
            <a:pPr>
              <a:spcBef>
                <a:spcPts val="0"/>
              </a:spcBef>
            </a:pPr>
            <a:r>
              <a:rPr lang="en-IE" dirty="0">
                <a:hlinkClick r:id="rId3"/>
              </a:rPr>
              <a:t>Tunde </a:t>
            </a:r>
            <a:r>
              <a:rPr lang="en-IE" dirty="0" err="1">
                <a:hlinkClick r:id="rId3"/>
              </a:rPr>
              <a:t>Csapo</a:t>
            </a:r>
            <a:endParaRPr lang="en-IE" dirty="0"/>
          </a:p>
        </p:txBody>
      </p:sp>
      <p:pic>
        <p:nvPicPr>
          <p:cNvPr id="1026" name="Picture 2" descr="Image result for github logo">
            <a:hlinkClick r:id="rId2"/>
            <a:extLst>
              <a:ext uri="{FF2B5EF4-FFF2-40B4-BE49-F238E27FC236}">
                <a16:creationId xmlns:a16="http://schemas.microsoft.com/office/drawing/2014/main" id="{057A1C96-A7B7-49F7-943D-A4585993E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936" y="5715969"/>
            <a:ext cx="763369" cy="76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inkedin logo">
            <a:hlinkClick r:id="rId3"/>
            <a:extLst>
              <a:ext uri="{FF2B5EF4-FFF2-40B4-BE49-F238E27FC236}">
                <a16:creationId xmlns:a16="http://schemas.microsoft.com/office/drawing/2014/main" id="{989828AD-84E0-4096-AEA2-C860FC65F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283" y="5710359"/>
            <a:ext cx="763369" cy="76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DEF8D-DC68-442D-851B-8CF4326B5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1244" y="3009793"/>
            <a:ext cx="1763159" cy="15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1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6824-2A5A-4A07-BF66-4C297867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&lt; What strings meant for me a few months ago… &gt;</a:t>
            </a:r>
          </a:p>
        </p:txBody>
      </p:sp>
      <p:pic>
        <p:nvPicPr>
          <p:cNvPr id="4098" name="Picture 2" descr="Image result for strings">
            <a:extLst>
              <a:ext uri="{FF2B5EF4-FFF2-40B4-BE49-F238E27FC236}">
                <a16:creationId xmlns:a16="http://schemas.microsoft.com/office/drawing/2014/main" id="{A4462A91-78C6-45E5-824A-53275487F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73" y="1914692"/>
            <a:ext cx="7200431" cy="447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29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6824-2A5A-4A07-BF66-4C297867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&lt; What strings mean for me now… &gt;</a:t>
            </a:r>
          </a:p>
        </p:txBody>
      </p:sp>
      <p:pic>
        <p:nvPicPr>
          <p:cNvPr id="4100" name="Picture 4" descr="Image result for strings programming">
            <a:extLst>
              <a:ext uri="{FF2B5EF4-FFF2-40B4-BE49-F238E27FC236}">
                <a16:creationId xmlns:a16="http://schemas.microsoft.com/office/drawing/2014/main" id="{7FCC6FE6-D084-4339-BEF2-F8B6CD0C9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85" y="1844618"/>
            <a:ext cx="8487815" cy="346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18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0747-1954-45E1-888E-8627E82E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E" dirty="0"/>
              <a:t>&lt; Day-01 &amp; Day-02 &amp; Day-03 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2DBB-96A6-480E-B517-DD5DF5EDD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endParaRPr lang="en-IE" dirty="0"/>
          </a:p>
          <a:p>
            <a:r>
              <a:rPr lang="en-IE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&lt; String and array functions &gt;</a:t>
            </a:r>
          </a:p>
          <a:p>
            <a:endParaRPr lang="en-IE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lang="en-IE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&lt; Reading, writing files. Errors &gt;</a:t>
            </a:r>
          </a:p>
        </p:txBody>
      </p:sp>
    </p:spTree>
    <p:extLst>
      <p:ext uri="{BB962C8B-B14F-4D97-AF65-F5344CB8AC3E}">
        <p14:creationId xmlns:p14="http://schemas.microsoft.com/office/powerpoint/2010/main" val="78390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0594-289E-4F40-96A9-A0208C46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&lt; Drawing 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C7BBC-6E60-444B-A768-F069B222C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Generating random colours</a:t>
            </a:r>
          </a:p>
          <a:p>
            <a:r>
              <a:rPr lang="en-IE" dirty="0"/>
              <a:t>Make sure every element of your drawing is visible</a:t>
            </a:r>
          </a:p>
          <a:p>
            <a:r>
              <a:rPr lang="en-IE" dirty="0"/>
              <a:t>Checkboard:</a:t>
            </a:r>
          </a:p>
          <a:p>
            <a:pPr lvl="1"/>
            <a:r>
              <a:rPr lang="en-IE" dirty="0"/>
              <a:t>Defining a checker variable (by checking the sum of “end indexes”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C797D-6AD5-4429-B5FF-C1EB3645D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35" y="4308146"/>
            <a:ext cx="3361303" cy="2243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9B6D8B-8DE4-465C-B2AB-AFECA3B58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48" t="9228" r="21373" b="13523"/>
          <a:stretch/>
        </p:blipFill>
        <p:spPr>
          <a:xfrm>
            <a:off x="3212130" y="50117"/>
            <a:ext cx="1952216" cy="1733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B2B5C2-0F6B-4196-9260-AA0103553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208" y="4313755"/>
            <a:ext cx="3373889" cy="2243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BEC4E2-B254-4923-92A3-92AFF0983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492" y="4308146"/>
            <a:ext cx="3463439" cy="229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9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45C1-E38C-46C9-A7D0-50888837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&lt; Checkerboard &gt;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1EF39-8C80-4C4F-9085-402358641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69" y="1548931"/>
            <a:ext cx="9226879" cy="3858653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B6D44B-C45E-4F2D-8054-F70876E8D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74606"/>
              </p:ext>
            </p:extLst>
          </p:nvPr>
        </p:nvGraphicFramePr>
        <p:xfrm>
          <a:off x="6215677" y="4078336"/>
          <a:ext cx="2684145" cy="2383125"/>
        </p:xfrm>
        <a:graphic>
          <a:graphicData uri="http://schemas.openxmlformats.org/drawingml/2006/table">
            <a:tbl>
              <a:tblPr/>
              <a:tblGrid>
                <a:gridCol w="894715">
                  <a:extLst>
                    <a:ext uri="{9D8B030D-6E8A-4147-A177-3AD203B41FA5}">
                      <a16:colId xmlns:a16="http://schemas.microsoft.com/office/drawing/2014/main" val="2755524156"/>
                    </a:ext>
                  </a:extLst>
                </a:gridCol>
                <a:gridCol w="894715">
                  <a:extLst>
                    <a:ext uri="{9D8B030D-6E8A-4147-A177-3AD203B41FA5}">
                      <a16:colId xmlns:a16="http://schemas.microsoft.com/office/drawing/2014/main" val="977410442"/>
                    </a:ext>
                  </a:extLst>
                </a:gridCol>
                <a:gridCol w="894715">
                  <a:extLst>
                    <a:ext uri="{9D8B030D-6E8A-4147-A177-3AD203B41FA5}">
                      <a16:colId xmlns:a16="http://schemas.microsoft.com/office/drawing/2014/main" val="367600291"/>
                    </a:ext>
                  </a:extLst>
                </a:gridCol>
              </a:tblGrid>
              <a:tr h="7943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3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E">
                        <a:effectLst/>
                      </a:endParaRP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3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E">
                        <a:effectLst/>
                      </a:endParaRP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3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IE">
                        <a:effectLst/>
                      </a:endParaRP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7391"/>
                  </a:ext>
                </a:extLst>
              </a:tr>
              <a:tr h="7943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3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E">
                        <a:effectLst/>
                      </a:endParaRP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3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IE">
                        <a:effectLst/>
                      </a:endParaRP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3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IE">
                        <a:effectLst/>
                      </a:endParaRP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407737"/>
                  </a:ext>
                </a:extLst>
              </a:tr>
              <a:tr h="7943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3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IE">
                        <a:effectLst/>
                      </a:endParaRP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3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IE">
                        <a:effectLst/>
                      </a:endParaRP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3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IE" dirty="0">
                        <a:effectLst/>
                      </a:endParaRP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490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17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18D0-B039-41EF-9C2B-D7550413D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126683" cy="3880773"/>
          </a:xfrm>
        </p:spPr>
        <p:txBody>
          <a:bodyPr/>
          <a:lstStyle/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FB1D5-34A4-4FC3-BCBD-24AF318B8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B47DC-A8F1-4BCC-8B97-6A9A03F8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&lt; My favourite exercise - Starry Sky &gt;</a:t>
            </a:r>
          </a:p>
        </p:txBody>
      </p:sp>
    </p:spTree>
    <p:extLst>
      <p:ext uri="{BB962C8B-B14F-4D97-AF65-F5344CB8AC3E}">
        <p14:creationId xmlns:p14="http://schemas.microsoft.com/office/powerpoint/2010/main" val="354355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uilding foundations">
            <a:extLst>
              <a:ext uri="{FF2B5EF4-FFF2-40B4-BE49-F238E27FC236}">
                <a16:creationId xmlns:a16="http://schemas.microsoft.com/office/drawing/2014/main" id="{15E590E1-1986-4830-AC86-4702A82FC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192" y="2159611"/>
            <a:ext cx="4670807" cy="220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F51E2-F433-47AC-83A1-B71789FC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&lt; Summary / Takeaway 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6627-5B4D-4583-AC29-72CBC5221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Try to establish the foundations</a:t>
            </a:r>
          </a:p>
          <a:p>
            <a:r>
              <a:rPr lang="en-IE" dirty="0"/>
              <a:t>Using your time efficiently</a:t>
            </a:r>
          </a:p>
          <a:p>
            <a:r>
              <a:rPr lang="en-IE" dirty="0"/>
              <a:t>Breaking the code into functions helps</a:t>
            </a:r>
          </a:p>
          <a:p>
            <a:r>
              <a:rPr lang="en-IE" dirty="0"/>
              <a:t>Things to improve on:</a:t>
            </a:r>
          </a:p>
          <a:p>
            <a:pPr lvl="1"/>
            <a:r>
              <a:rPr lang="en-IE" dirty="0"/>
              <a:t>Using ‘ </a:t>
            </a:r>
            <a:r>
              <a:rPr lang="en-IE" sz="2200" dirty="0">
                <a:solidFill>
                  <a:srgbClr val="00B0F0"/>
                </a:solidFill>
              </a:rPr>
              <a:t>=&gt;</a:t>
            </a:r>
            <a:r>
              <a:rPr lang="en-IE" dirty="0"/>
              <a:t> ‘ with functions</a:t>
            </a:r>
          </a:p>
          <a:p>
            <a:pPr lvl="1"/>
            <a:r>
              <a:rPr lang="en-IE" dirty="0"/>
              <a:t>Using two space indentation</a:t>
            </a:r>
          </a:p>
          <a:p>
            <a:pPr lvl="1"/>
            <a:r>
              <a:rPr lang="en-IE" dirty="0"/>
              <a:t>Checking the style guide again</a:t>
            </a:r>
          </a:p>
          <a:p>
            <a:pPr lvl="1"/>
            <a:endParaRPr lang="en-IE" dirty="0"/>
          </a:p>
          <a:p>
            <a:r>
              <a:rPr lang="en-IE" dirty="0"/>
              <a:t>My takeaway from this week:</a:t>
            </a:r>
          </a:p>
          <a:p>
            <a:pPr marL="0" indent="0" algn="ctr">
              <a:buNone/>
            </a:pPr>
            <a:r>
              <a:rPr lang="en-IE" sz="2400" dirty="0"/>
              <a:t>…even if it seems scary at first, just do it! </a:t>
            </a:r>
            <a:r>
              <a:rPr lang="en-IE" sz="2400" dirty="0">
                <a:sym typeface="Wingdings" panose="05000000000000000000" pitchFamily="2" charset="2"/>
              </a:rPr>
              <a:t>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75030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EDEF8D-DC68-442D-851B-8CF4326B5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793" y="684853"/>
            <a:ext cx="1990725" cy="1743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5FDCFF-9320-4884-A9C9-ABBAE4729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030544"/>
            <a:ext cx="7971615" cy="1452284"/>
          </a:xfrm>
        </p:spPr>
        <p:txBody>
          <a:bodyPr/>
          <a:lstStyle/>
          <a:p>
            <a:r>
              <a:rPr lang="en-IE" sz="4400" dirty="0"/>
              <a:t>Thank you!</a:t>
            </a:r>
            <a:br>
              <a:rPr lang="en-IE" sz="4400" dirty="0"/>
            </a:br>
            <a:r>
              <a:rPr lang="en-IE" sz="3600" dirty="0"/>
              <a:t>Enjoy the weekend!</a:t>
            </a:r>
            <a:endParaRPr lang="en-IE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5D72439-6AA3-485E-AA74-5410D4FA3A40}"/>
              </a:ext>
            </a:extLst>
          </p:cNvPr>
          <p:cNvSpPr txBox="1">
            <a:spLocks/>
          </p:cNvSpPr>
          <p:nvPr/>
        </p:nvSpPr>
        <p:spPr>
          <a:xfrm>
            <a:off x="4539317" y="4637567"/>
            <a:ext cx="4734685" cy="10308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IE" sz="2100" dirty="0"/>
              <a:t>Find me on:</a:t>
            </a:r>
          </a:p>
          <a:p>
            <a:pPr>
              <a:spcBef>
                <a:spcPts val="0"/>
              </a:spcBef>
            </a:pPr>
            <a:r>
              <a:rPr lang="en-IE" sz="2100" dirty="0"/>
              <a:t>GitHub</a:t>
            </a:r>
            <a:r>
              <a:rPr lang="en-IE" dirty="0"/>
              <a:t>:</a:t>
            </a:r>
          </a:p>
          <a:p>
            <a:pPr>
              <a:spcBef>
                <a:spcPts val="0"/>
              </a:spcBef>
            </a:pPr>
            <a:r>
              <a:rPr lang="en-IE" dirty="0" err="1">
                <a:hlinkClick r:id="rId3"/>
              </a:rPr>
              <a:t>tundecsapo</a:t>
            </a:r>
            <a:endParaRPr lang="en-I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C0F61A6-4227-4870-AE7A-47AFEC542847}"/>
              </a:ext>
            </a:extLst>
          </p:cNvPr>
          <p:cNvSpPr txBox="1">
            <a:spLocks/>
          </p:cNvSpPr>
          <p:nvPr/>
        </p:nvSpPr>
        <p:spPr>
          <a:xfrm>
            <a:off x="5868894" y="5795828"/>
            <a:ext cx="3405108" cy="1158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IE" sz="1900" dirty="0"/>
              <a:t>LinkedIn:</a:t>
            </a:r>
          </a:p>
          <a:p>
            <a:pPr>
              <a:spcBef>
                <a:spcPts val="0"/>
              </a:spcBef>
            </a:pPr>
            <a:r>
              <a:rPr lang="en-IE" dirty="0">
                <a:hlinkClick r:id="rId4"/>
              </a:rPr>
              <a:t>Tunde </a:t>
            </a:r>
            <a:r>
              <a:rPr lang="en-IE" dirty="0" err="1">
                <a:hlinkClick r:id="rId4"/>
              </a:rPr>
              <a:t>Csapo</a:t>
            </a:r>
            <a:endParaRPr lang="en-IE" dirty="0"/>
          </a:p>
        </p:txBody>
      </p:sp>
      <p:pic>
        <p:nvPicPr>
          <p:cNvPr id="1026" name="Picture 2" descr="Image result for github logo">
            <a:hlinkClick r:id="rId3"/>
            <a:extLst>
              <a:ext uri="{FF2B5EF4-FFF2-40B4-BE49-F238E27FC236}">
                <a16:creationId xmlns:a16="http://schemas.microsoft.com/office/drawing/2014/main" id="{057A1C96-A7B7-49F7-943D-A4585993E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21" y="4731026"/>
            <a:ext cx="1064802" cy="106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inkedin logo">
            <a:hlinkClick r:id="rId4"/>
            <a:extLst>
              <a:ext uri="{FF2B5EF4-FFF2-40B4-BE49-F238E27FC236}">
                <a16:creationId xmlns:a16="http://schemas.microsoft.com/office/drawing/2014/main" id="{989828AD-84E0-4096-AEA2-C860FC65F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16" y="5764696"/>
            <a:ext cx="1062174" cy="106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rinking fox">
            <a:extLst>
              <a:ext uri="{FF2B5EF4-FFF2-40B4-BE49-F238E27FC236}">
                <a16:creationId xmlns:a16="http://schemas.microsoft.com/office/drawing/2014/main" id="{AF8C720A-0DE9-4EFB-B4B9-8AF4D1D97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" y="2846"/>
            <a:ext cx="5011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2652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</TotalTime>
  <Words>193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Week 02 – Demo</vt:lpstr>
      <vt:lpstr>&lt; What strings meant for me a few months ago… &gt;</vt:lpstr>
      <vt:lpstr>&lt; What strings mean for me now… &gt;</vt:lpstr>
      <vt:lpstr>&lt; Day-01 &amp; Day-02 &amp; Day-03 &gt;</vt:lpstr>
      <vt:lpstr>&lt; Drawing &gt;</vt:lpstr>
      <vt:lpstr>&lt; Checkerboard &gt; </vt:lpstr>
      <vt:lpstr>&lt; My favourite exercise - Starry Sky &gt;</vt:lpstr>
      <vt:lpstr>&lt; Summary / Takeaway &gt;</vt:lpstr>
      <vt:lpstr>Thank you! Enjoy the weekend!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02 - Demo</dc:title>
  <dc:creator>Tünde Csapó</dc:creator>
  <cp:lastModifiedBy>Tünde Csapó</cp:lastModifiedBy>
  <cp:revision>20</cp:revision>
  <dcterms:created xsi:type="dcterms:W3CDTF">2018-05-17T18:02:09Z</dcterms:created>
  <dcterms:modified xsi:type="dcterms:W3CDTF">2018-05-18T14:24:55Z</dcterms:modified>
</cp:coreProperties>
</file>