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58" r:id="rId3"/>
    <p:sldId id="277" r:id="rId4"/>
    <p:sldId id="271" r:id="rId5"/>
    <p:sldId id="280" r:id="rId6"/>
    <p:sldId id="281" r:id="rId7"/>
    <p:sldId id="282" r:id="rId8"/>
    <p:sldId id="283" r:id="rId9"/>
    <p:sldId id="284" r:id="rId10"/>
    <p:sldId id="28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538" autoAdjust="0"/>
  </p:normalViewPr>
  <p:slideViewPr>
    <p:cSldViewPr>
      <p:cViewPr varScale="1">
        <p:scale>
          <a:sx n="47" d="100"/>
          <a:sy n="47" d="100"/>
        </p:scale>
        <p:origin x="-17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1BB3A-9043-4C33-A95B-71A2320C3F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95627401-477E-4D44-ADCA-7737A07702F8}" type="pres">
      <dgm:prSet presAssocID="{9811BB3A-9043-4C33-A95B-71A2320C3F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</dgm:ptLst>
  <dgm:cxnLst>
    <dgm:cxn modelId="{7362BB29-7AF6-426F-9553-BC1E55BF498B}" type="presOf" srcId="{9811BB3A-9043-4C33-A95B-71A2320C3FE7}" destId="{95627401-477E-4D44-ADCA-7737A07702F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109D2-E2A7-4C94-968A-0465299F8B29}" type="datetimeFigureOut">
              <a:rPr lang="hu-HU" smtClean="0"/>
              <a:t>2017.12.08.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4353B-9DFE-4244-86FF-296D386C93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6741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6833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And the result is something like this. I realized that with PWM and Interrupts we can do many </a:t>
            </a:r>
            <a:r>
              <a:rPr lang="en-US" baseline="0" dirty="0" err="1" smtClean="0"/>
              <a:t>many</a:t>
            </a:r>
            <a:r>
              <a:rPr lang="en-US" baseline="0" dirty="0" smtClean="0"/>
              <a:t> interesting projects, so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looking for more challenges. The message of the day is that if you don’t fully understand something, dig yourself into it, all the information is within range of an arm!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16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970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err="1" smtClean="0"/>
              <a:t>Introduction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CodeBlocks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along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with</a:t>
            </a:r>
            <a:r>
              <a:rPr lang="hu-HU" baseline="0" dirty="0" smtClean="0"/>
              <a:t> C </a:t>
            </a:r>
            <a:r>
              <a:rPr lang="hu-HU" baseline="0" dirty="0" err="1" smtClean="0"/>
              <a:t>programming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language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where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learned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basics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what</a:t>
            </a:r>
            <a:r>
              <a:rPr lang="hu-HU" baseline="0" dirty="0" smtClean="0"/>
              <a:t> is a </a:t>
            </a:r>
            <a:r>
              <a:rPr lang="hu-HU" baseline="0" dirty="0" err="1" smtClean="0"/>
              <a:t>vaiable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data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types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basic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math</a:t>
            </a:r>
            <a:r>
              <a:rPr lang="hu-HU" baseline="0" dirty="0" smtClean="0"/>
              <a:t> operators,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statement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else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statement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so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though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tiring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Then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continued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loops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where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successfully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accomplished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tasks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like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anagram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palindrome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builder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searcher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and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my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personal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favourite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josephus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problem</a:t>
            </a:r>
            <a:r>
              <a:rPr lang="hu-HU" baseline="0" dirty="0" smtClean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167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Then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arrived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our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r>
              <a:rPr lang="hu-HU" dirty="0" smtClean="0"/>
              <a:t> project,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early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stage</a:t>
            </a:r>
            <a:r>
              <a:rPr lang="hu-HU" baseline="0" dirty="0" smtClean="0"/>
              <a:t>++, </a:t>
            </a:r>
            <a:r>
              <a:rPr lang="hu-HU" baseline="0" dirty="0" err="1" smtClean="0"/>
              <a:t>which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CLI </a:t>
            </a:r>
            <a:r>
              <a:rPr lang="hu-HU" baseline="0" dirty="0" err="1" smtClean="0"/>
              <a:t>calculator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some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basic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math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operations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like</a:t>
            </a:r>
            <a:r>
              <a:rPr lang="hu-HU" baseline="0" dirty="0" smtClean="0"/>
              <a:t> sum, </a:t>
            </a:r>
            <a:r>
              <a:rPr lang="hu-HU" baseline="0" dirty="0" err="1" smtClean="0"/>
              <a:t>subtract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also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some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advanced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ones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like</a:t>
            </a:r>
            <a:r>
              <a:rPr lang="hu-HU" baseline="0" dirty="0" smtClean="0"/>
              <a:t> log, </a:t>
            </a:r>
            <a:r>
              <a:rPr lang="hu-HU" baseline="0" dirty="0" err="1" smtClean="0"/>
              <a:t>binary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hex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needed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knowledge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gathered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until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project.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97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And </a:t>
            </a:r>
            <a:r>
              <a:rPr lang="hu-HU" dirty="0" err="1" smtClean="0"/>
              <a:t>finally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arrived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actual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studies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real</a:t>
            </a:r>
            <a:r>
              <a:rPr lang="hu-HU" baseline="0" dirty="0" smtClean="0"/>
              <a:t> hardware </a:t>
            </a:r>
            <a:r>
              <a:rPr lang="hu-HU" baseline="0" dirty="0" err="1" smtClean="0"/>
              <a:t>programming</a:t>
            </a:r>
            <a:r>
              <a:rPr lang="en-US" baseline="0" dirty="0" smtClean="0"/>
              <a:t>.  We are using the STM32F7 32 bit microcontroller. First we had to connect buttons and </a:t>
            </a:r>
            <a:r>
              <a:rPr lang="en-US" baseline="0" dirty="0" err="1" smtClean="0"/>
              <a:t>leds</a:t>
            </a:r>
            <a:r>
              <a:rPr lang="en-US" baseline="0" dirty="0" smtClean="0"/>
              <a:t> and resistors to the breadboard so we could set them and make the led lightning.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167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are using the HAL (Hardware </a:t>
            </a:r>
            <a:r>
              <a:rPr lang="en-US" baseline="0" dirty="0" err="1" smtClean="0"/>
              <a:t>Abstration</a:t>
            </a:r>
            <a:r>
              <a:rPr lang="en-US" baseline="0" dirty="0" smtClean="0"/>
              <a:t> Layer) of the controller to achieve this. Just a simple example, how to lit the led in two ways. First, using HAL library and the second one using the ODR (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Data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</a:t>
            </a:r>
            <a:r>
              <a:rPr lang="en-US" baseline="0" dirty="0" smtClean="0"/>
              <a:t>) shifting the bits.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167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week we have been introduced to some more challenging topics, Timers, PWM, and Interrupt. I will talk about the PWM. PWM is a magical and very interesting thing, it is short for Pulse-width modulation. In nutshell, it is a modulation technique for getting analog results with digital means. It has a very wide range of application, like </a:t>
            </a:r>
            <a:r>
              <a:rPr lang="en-US" baseline="0" dirty="0" err="1" smtClean="0"/>
              <a:t>telcom</a:t>
            </a:r>
            <a:r>
              <a:rPr lang="en-US" baseline="0" dirty="0" smtClean="0"/>
              <a:t>, servo motors, audio equipment and so on. The term duty cycle like in the figure, describes the proportion of on time to the regular interval or period of time. A low duty cycle means low power because the power is off most of the time. Duty cycle is expressed in percent, 100% means being fully on.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167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have used PWM to dim a led, on 50% duty scale, meaning that it will blink very fast. In order to do this, we need to configure several things. We need to setup a structure, define the elements, setting up a period, a processor speed </a:t>
            </a:r>
            <a:r>
              <a:rPr lang="en-US" baseline="0" dirty="0" err="1" smtClean="0"/>
              <a:t>prescaler</a:t>
            </a:r>
            <a:r>
              <a:rPr lang="en-US" baseline="0" dirty="0" smtClean="0"/>
              <a:t> and the pulse.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167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the main logic in the while loop where our led will be dimming between a period, with 50% duty scale.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16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103436"/>
          </a:xfrm>
        </p:spPr>
        <p:txBody>
          <a:bodyPr>
            <a:normAutofit/>
          </a:bodyPr>
          <a:lstStyle/>
          <a:p>
            <a:r>
              <a:rPr lang="en-US" b="1" dirty="0" smtClean="0"/>
              <a:t>Sponsor </a:t>
            </a:r>
            <a:r>
              <a:rPr lang="hu-HU" b="1" dirty="0" err="1" smtClean="0"/>
              <a:t>Demo</a:t>
            </a:r>
            <a:endParaRPr lang="hu-HU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03648" y="2924944"/>
            <a:ext cx="6400800" cy="2232248"/>
          </a:xfrm>
        </p:spPr>
        <p:txBody>
          <a:bodyPr>
            <a:normAutofit/>
          </a:bodyPr>
          <a:lstStyle/>
          <a:p>
            <a:r>
              <a:rPr lang="hu-HU" sz="2800" b="1" dirty="0"/>
              <a:t>Norbert Szücs</a:t>
            </a:r>
            <a:endParaRPr lang="hu-HU" sz="2800" dirty="0"/>
          </a:p>
          <a:p>
            <a:endParaRPr lang="hu-HU" sz="2800" b="1" dirty="0" smtClean="0"/>
          </a:p>
          <a:p>
            <a:endParaRPr lang="hu-HU" sz="2800" b="1" dirty="0"/>
          </a:p>
          <a:p>
            <a:r>
              <a:rPr lang="hu-HU" sz="2800" b="1" dirty="0" err="1" smtClean="0"/>
              <a:t>Pallida</a:t>
            </a:r>
            <a:r>
              <a:rPr lang="hu-HU" sz="2800" b="1" dirty="0" smtClean="0"/>
              <a:t> </a:t>
            </a:r>
            <a:r>
              <a:rPr lang="hu-HU" sz="2800" b="1" dirty="0" err="1"/>
              <a:t>Cohort</a:t>
            </a:r>
            <a:r>
              <a:rPr lang="hu-HU" sz="2800" b="1" dirty="0"/>
              <a:t> - </a:t>
            </a:r>
            <a:r>
              <a:rPr lang="hu-HU" sz="2800" b="1" dirty="0" err="1"/>
              <a:t>Static</a:t>
            </a:r>
            <a:r>
              <a:rPr lang="hu-HU" sz="2800" b="1" dirty="0"/>
              <a:t> </a:t>
            </a:r>
            <a:r>
              <a:rPr lang="hu-HU" sz="2800" b="1" dirty="0" err="1" smtClean="0"/>
              <a:t>Class</a:t>
            </a:r>
            <a:endParaRPr lang="hu-HU" sz="2800" b="1" dirty="0" smtClean="0"/>
          </a:p>
          <a:p>
            <a:endParaRPr lang="hu-HU" sz="2800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666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err="1" smtClean="0"/>
              <a:t>Orientation</a:t>
            </a:r>
            <a:r>
              <a:rPr lang="hu-HU" dirty="0" smtClean="0"/>
              <a:t> </a:t>
            </a:r>
            <a:r>
              <a:rPr lang="hu-HU" dirty="0" err="1" smtClean="0"/>
              <a:t>Stage</a:t>
            </a:r>
            <a:r>
              <a:rPr lang="hu-HU" dirty="0" smtClean="0"/>
              <a:t>++</a:t>
            </a:r>
            <a:endParaRPr lang="hu-HU" i="1" dirty="0"/>
          </a:p>
        </p:txBody>
      </p:sp>
      <p:pic>
        <p:nvPicPr>
          <p:cNvPr id="5122" name="Picture 2" descr="https://sfecdn.s3.amazonaws.com/tutorialimages/Pulse_LED/puls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347" y="3140968"/>
            <a:ext cx="4008106" cy="300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9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rtalom helye 8"/>
          <p:cNvSpPr>
            <a:spLocks noGrp="1"/>
          </p:cNvSpPr>
          <p:nvPr>
            <p:ph sz="quarter" idx="13"/>
          </p:nvPr>
        </p:nvSpPr>
        <p:spPr>
          <a:xfrm>
            <a:off x="179512" y="3068960"/>
            <a:ext cx="8424936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5400" dirty="0" smtClean="0"/>
              <a:t>		</a:t>
            </a:r>
            <a:r>
              <a:rPr lang="hu-HU" sz="5400" dirty="0" err="1" smtClean="0"/>
              <a:t>Thank</a:t>
            </a:r>
            <a:r>
              <a:rPr lang="hu-HU" sz="5400" dirty="0" smtClean="0"/>
              <a:t> </a:t>
            </a:r>
            <a:r>
              <a:rPr lang="hu-HU" sz="5400" dirty="0" err="1" smtClean="0"/>
              <a:t>you</a:t>
            </a:r>
            <a:r>
              <a:rPr lang="hu-HU" sz="5400" dirty="0" smtClean="0"/>
              <a:t> </a:t>
            </a:r>
            <a:r>
              <a:rPr lang="hu-HU" sz="5400" dirty="0" err="1" smtClean="0"/>
              <a:t>for</a:t>
            </a:r>
            <a:r>
              <a:rPr lang="hu-HU" sz="5400" dirty="0" smtClean="0"/>
              <a:t> </a:t>
            </a:r>
            <a:r>
              <a:rPr lang="hu-HU" sz="5400" dirty="0" err="1" smtClean="0"/>
              <a:t>your</a:t>
            </a:r>
            <a:r>
              <a:rPr lang="hu-HU" sz="5400" dirty="0" smtClean="0"/>
              <a:t> 				</a:t>
            </a:r>
            <a:r>
              <a:rPr lang="hu-HU" sz="5400" dirty="0" err="1" smtClean="0"/>
              <a:t>attention</a:t>
            </a:r>
            <a:r>
              <a:rPr lang="hu-HU" sz="5400" dirty="0" smtClean="0"/>
              <a:t>!</a:t>
            </a:r>
            <a:endParaRPr lang="hu-HU" sz="5400" dirty="0"/>
          </a:p>
        </p:txBody>
      </p:sp>
    </p:spTree>
    <p:extLst>
      <p:ext uri="{BB962C8B-B14F-4D97-AF65-F5344CB8AC3E}">
        <p14:creationId xmlns:p14="http://schemas.microsoft.com/office/powerpoint/2010/main" val="157671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err="1" smtClean="0"/>
              <a:t>Before</a:t>
            </a:r>
            <a:r>
              <a:rPr lang="hu-HU" dirty="0" smtClean="0"/>
              <a:t> </a:t>
            </a:r>
            <a:r>
              <a:rPr lang="hu-HU" dirty="0" err="1" smtClean="0"/>
              <a:t>Green</a:t>
            </a:r>
            <a:r>
              <a:rPr lang="hu-HU" dirty="0" smtClean="0"/>
              <a:t> Fox </a:t>
            </a:r>
            <a:r>
              <a:rPr lang="hu-HU" dirty="0" err="1" smtClean="0"/>
              <a:t>Academy</a:t>
            </a:r>
            <a:endParaRPr lang="hu-HU" i="1" dirty="0"/>
          </a:p>
        </p:txBody>
      </p:sp>
      <p:pic>
        <p:nvPicPr>
          <p:cNvPr id="1026" name="Picture 2" descr="Image result for beginner program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92" y="2607833"/>
            <a:ext cx="3625808" cy="309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4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err="1" smtClean="0"/>
              <a:t>Early</a:t>
            </a:r>
            <a:r>
              <a:rPr lang="hu-HU" dirty="0" smtClean="0"/>
              <a:t> </a:t>
            </a:r>
            <a:r>
              <a:rPr lang="hu-HU" dirty="0" err="1" smtClean="0"/>
              <a:t>stage</a:t>
            </a:r>
            <a:endParaRPr lang="hu-HU" i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852936"/>
            <a:ext cx="64770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46426787"/>
              </p:ext>
            </p:extLst>
          </p:nvPr>
        </p:nvGraphicFramePr>
        <p:xfrm>
          <a:off x="395536" y="1988840"/>
          <a:ext cx="3409908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792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err="1" smtClean="0"/>
              <a:t>Early</a:t>
            </a:r>
            <a:r>
              <a:rPr lang="hu-HU" dirty="0" smtClean="0"/>
              <a:t> </a:t>
            </a:r>
            <a:r>
              <a:rPr lang="hu-HU" dirty="0" err="1" smtClean="0"/>
              <a:t>stage</a:t>
            </a:r>
            <a:r>
              <a:rPr lang="hu-HU" dirty="0" smtClean="0"/>
              <a:t>++</a:t>
            </a:r>
            <a:endParaRPr lang="hu-HU" i="1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7" y="2636912"/>
            <a:ext cx="42005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18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err="1" smtClean="0"/>
              <a:t>Orientation</a:t>
            </a:r>
            <a:r>
              <a:rPr lang="hu-HU" dirty="0" smtClean="0"/>
              <a:t> </a:t>
            </a:r>
            <a:r>
              <a:rPr lang="hu-HU" dirty="0" err="1" smtClean="0"/>
              <a:t>Stage</a:t>
            </a:r>
            <a:endParaRPr lang="hu-HU" i="1" dirty="0"/>
          </a:p>
        </p:txBody>
      </p:sp>
      <p:pic>
        <p:nvPicPr>
          <p:cNvPr id="8194" name="Picture 2" descr="Image result for stm32f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301" y="2900928"/>
            <a:ext cx="6182198" cy="347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65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err="1" smtClean="0"/>
              <a:t>Orientation</a:t>
            </a:r>
            <a:r>
              <a:rPr lang="hu-HU" dirty="0" smtClean="0"/>
              <a:t> </a:t>
            </a:r>
            <a:r>
              <a:rPr lang="hu-HU" dirty="0" err="1" smtClean="0"/>
              <a:t>Stage</a:t>
            </a:r>
            <a:r>
              <a:rPr lang="hu-HU" dirty="0" smtClean="0"/>
              <a:t>++</a:t>
            </a:r>
            <a:endParaRPr lang="hu-HU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671763"/>
            <a:ext cx="74485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71" y="4186725"/>
            <a:ext cx="36957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55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err="1" smtClean="0"/>
              <a:t>Orientation</a:t>
            </a:r>
            <a:r>
              <a:rPr lang="hu-HU" dirty="0" smtClean="0"/>
              <a:t> </a:t>
            </a:r>
            <a:r>
              <a:rPr lang="hu-HU" dirty="0" err="1" smtClean="0"/>
              <a:t>Stage</a:t>
            </a:r>
            <a:r>
              <a:rPr lang="hu-HU" dirty="0" smtClean="0"/>
              <a:t>++</a:t>
            </a:r>
            <a:endParaRPr lang="hu-HU" i="1" dirty="0"/>
          </a:p>
        </p:txBody>
      </p:sp>
      <p:pic>
        <p:nvPicPr>
          <p:cNvPr id="2050" name="Picture 2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167" y="2732734"/>
            <a:ext cx="6610466" cy="365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19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err="1" smtClean="0"/>
              <a:t>Orientation</a:t>
            </a:r>
            <a:r>
              <a:rPr lang="hu-HU" dirty="0" smtClean="0"/>
              <a:t> </a:t>
            </a:r>
            <a:r>
              <a:rPr lang="hu-HU" dirty="0" err="1" smtClean="0"/>
              <a:t>Stage</a:t>
            </a:r>
            <a:r>
              <a:rPr lang="hu-HU" dirty="0" smtClean="0"/>
              <a:t>++</a:t>
            </a:r>
            <a:endParaRPr lang="hu-HU" i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0968"/>
            <a:ext cx="9040616" cy="318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93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err="1" smtClean="0"/>
              <a:t>Orientation</a:t>
            </a:r>
            <a:r>
              <a:rPr lang="hu-HU" dirty="0" smtClean="0"/>
              <a:t> </a:t>
            </a:r>
            <a:r>
              <a:rPr lang="hu-HU" dirty="0" err="1" smtClean="0"/>
              <a:t>Stage</a:t>
            </a:r>
            <a:r>
              <a:rPr lang="hu-HU" dirty="0" smtClean="0"/>
              <a:t>++</a:t>
            </a:r>
            <a:endParaRPr lang="hu-HU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24944"/>
            <a:ext cx="67913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78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llá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2106</TotalTime>
  <Words>556</Words>
  <Application>Microsoft Office PowerPoint</Application>
  <PresentationFormat>Diavetítés a képernyőre (4:3 oldalarány)</PresentationFormat>
  <Paragraphs>34</Paragraphs>
  <Slides>11</Slides>
  <Notes>10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Hullám</vt:lpstr>
      <vt:lpstr>Sponsor Demo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Mentor Demo</dc:title>
  <dc:creator>MacBook</dc:creator>
  <cp:lastModifiedBy>MacBook</cp:lastModifiedBy>
  <cp:revision>52</cp:revision>
  <dcterms:created xsi:type="dcterms:W3CDTF">2017-10-13T12:35:15Z</dcterms:created>
  <dcterms:modified xsi:type="dcterms:W3CDTF">2017-12-08T18:45:52Z</dcterms:modified>
</cp:coreProperties>
</file>