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6,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First</a:t>
            </a:r>
            <a:r>
              <a:rPr lang="hu-HU" dirty="0" smtClean="0"/>
              <a:t> Mentor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Norbert Szücs – </a:t>
            </a:r>
            <a:r>
              <a:rPr lang="hu-HU" dirty="0" err="1" smtClean="0"/>
              <a:t>prejunior</a:t>
            </a:r>
            <a:r>
              <a:rPr lang="hu-HU" dirty="0" smtClean="0"/>
              <a:t> PLC </a:t>
            </a:r>
            <a:r>
              <a:rPr lang="hu-HU" dirty="0" err="1" smtClean="0"/>
              <a:t>programmer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6, 2017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FizzBuzz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5043" y="2323652"/>
            <a:ext cx="6777317" cy="3508977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20" y="2319212"/>
            <a:ext cx="6934200" cy="3952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7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FizzBuzz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0" y="2276872"/>
            <a:ext cx="6953250" cy="3267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1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FizzBuzz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4" y="692696"/>
            <a:ext cx="6934200" cy="577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3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FizzBuzz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09675"/>
            <a:ext cx="6924675" cy="443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1187624" y="1772816"/>
            <a:ext cx="7056784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200" dirty="0" err="1" smtClean="0"/>
              <a:t>Sorry</a:t>
            </a:r>
            <a:r>
              <a:rPr lang="hu-HU" sz="5200" dirty="0" smtClean="0"/>
              <a:t> </a:t>
            </a:r>
            <a:r>
              <a:rPr lang="hu-HU" sz="5200" dirty="0" err="1" smtClean="0"/>
              <a:t>for</a:t>
            </a:r>
            <a:r>
              <a:rPr lang="hu-HU" sz="5200" dirty="0" smtClean="0"/>
              <a:t> </a:t>
            </a:r>
            <a:r>
              <a:rPr lang="hu-HU" sz="5200" dirty="0" err="1" smtClean="0"/>
              <a:t>breaking</a:t>
            </a:r>
            <a:r>
              <a:rPr lang="hu-HU" sz="5200" dirty="0" smtClean="0"/>
              <a:t> </a:t>
            </a:r>
            <a:r>
              <a:rPr lang="hu-HU" sz="5200" dirty="0" err="1" smtClean="0"/>
              <a:t>our</a:t>
            </a:r>
            <a:r>
              <a:rPr lang="hu-HU" sz="5200" dirty="0" smtClean="0"/>
              <a:t> C </a:t>
            </a:r>
            <a:r>
              <a:rPr lang="hu-HU" sz="5200" dirty="0" err="1" smtClean="0"/>
              <a:t>guideline</a:t>
            </a:r>
            <a:r>
              <a:rPr lang="hu-HU" sz="5200" dirty="0"/>
              <a:t> </a:t>
            </a:r>
            <a:r>
              <a:rPr lang="hu-HU" sz="5200" dirty="0" smtClean="0"/>
              <a:t>I </a:t>
            </a:r>
            <a:r>
              <a:rPr lang="hu-HU" sz="5200" dirty="0" err="1" smtClean="0"/>
              <a:t>will</a:t>
            </a:r>
            <a:r>
              <a:rPr lang="hu-HU" sz="5200" dirty="0" smtClean="0"/>
              <a:t> </a:t>
            </a:r>
            <a:r>
              <a:rPr lang="hu-HU" sz="5200" dirty="0" err="1" smtClean="0"/>
              <a:t>try</a:t>
            </a:r>
            <a:r>
              <a:rPr lang="hu-HU" sz="5200" dirty="0" smtClean="0"/>
              <a:t> </a:t>
            </a:r>
            <a:r>
              <a:rPr lang="hu-HU" sz="5200" dirty="0" err="1" smtClean="0"/>
              <a:t>harder</a:t>
            </a:r>
            <a:r>
              <a:rPr lang="hu-HU" sz="5200" dirty="0" smtClean="0"/>
              <a:t>!</a:t>
            </a:r>
            <a:endParaRPr lang="hu-HU" sz="5200" dirty="0"/>
          </a:p>
        </p:txBody>
      </p:sp>
    </p:spTree>
    <p:extLst>
      <p:ext uri="{BB962C8B-B14F-4D97-AF65-F5344CB8AC3E}">
        <p14:creationId xmlns:p14="http://schemas.microsoft.com/office/powerpoint/2010/main" val="1277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1187624" y="2204864"/>
            <a:ext cx="705678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	     </a:t>
            </a:r>
            <a:r>
              <a:rPr lang="hu-HU" sz="5200" dirty="0" err="1" smtClean="0"/>
              <a:t>Questions</a:t>
            </a:r>
            <a:r>
              <a:rPr lang="hu-HU" sz="5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35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6, 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1187624" y="1772816"/>
            <a:ext cx="7056784" cy="2016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	</a:t>
            </a:r>
            <a:r>
              <a:rPr lang="hu-HU" sz="5200" dirty="0" err="1" smtClean="0"/>
              <a:t>Thanks</a:t>
            </a:r>
            <a:r>
              <a:rPr lang="hu-HU" sz="5200" dirty="0" smtClean="0"/>
              <a:t> </a:t>
            </a:r>
            <a:r>
              <a:rPr lang="hu-HU" sz="5200" dirty="0" err="1" smtClean="0"/>
              <a:t>for</a:t>
            </a:r>
            <a:r>
              <a:rPr lang="hu-HU" sz="5200" dirty="0" smtClean="0"/>
              <a:t> </a:t>
            </a:r>
            <a:r>
              <a:rPr lang="hu-HU" sz="5200" dirty="0" err="1" smtClean="0"/>
              <a:t>your</a:t>
            </a:r>
            <a:r>
              <a:rPr lang="hu-HU" sz="5200" dirty="0" smtClean="0"/>
              <a:t> 			</a:t>
            </a:r>
            <a:r>
              <a:rPr lang="hu-HU" sz="5200" dirty="0" err="1" smtClean="0"/>
              <a:t>attention</a:t>
            </a:r>
            <a:r>
              <a:rPr lang="hu-HU" sz="5200" dirty="0" smtClean="0"/>
              <a:t>!</a:t>
            </a:r>
            <a:endParaRPr lang="hu-HU" sz="5200" dirty="0"/>
          </a:p>
        </p:txBody>
      </p:sp>
    </p:spTree>
    <p:extLst>
      <p:ext uri="{BB962C8B-B14F-4D97-AF65-F5344CB8AC3E}">
        <p14:creationId xmlns:p14="http://schemas.microsoft.com/office/powerpoint/2010/main" val="4590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</TotalTime>
  <Words>48</Words>
  <Application>Microsoft Office PowerPoint</Application>
  <PresentationFormat>Diavetítés a képernyőre (4:3 oldalarány)</PresentationFormat>
  <Paragraphs>28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Austin</vt:lpstr>
      <vt:lpstr>First Mentor Demo</vt:lpstr>
      <vt:lpstr>FizzBuzz case 1</vt:lpstr>
      <vt:lpstr>FizzBuzz case 2</vt:lpstr>
      <vt:lpstr>FizzBuzz case 3</vt:lpstr>
      <vt:lpstr>FizzBuzz case 4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MacBook</dc:creator>
  <cp:lastModifiedBy>MacBook</cp:lastModifiedBy>
  <cp:revision>5</cp:revision>
  <dcterms:created xsi:type="dcterms:W3CDTF">2017-10-06T11:26:51Z</dcterms:created>
  <dcterms:modified xsi:type="dcterms:W3CDTF">2017-10-06T12:46:06Z</dcterms:modified>
</cp:coreProperties>
</file>