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38" autoAdjust="0"/>
  </p:normalViewPr>
  <p:slideViewPr>
    <p:cSldViewPr>
      <p:cViewPr varScale="1">
        <p:scale>
          <a:sx n="58" d="100"/>
          <a:sy n="58" d="100"/>
        </p:scale>
        <p:origin x="-9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2017.10.20.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baseline="0" dirty="0" smtClean="0"/>
              <a:t> 1642 a </a:t>
            </a:r>
            <a:r>
              <a:rPr lang="hu-HU" baseline="0" dirty="0" err="1" smtClean="0"/>
              <a:t>young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French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mathematician</a:t>
            </a:r>
            <a:r>
              <a:rPr lang="hu-HU" baseline="0" dirty="0" smtClean="0"/>
              <a:t> gentleman, Blaise Pascal has </a:t>
            </a:r>
            <a:r>
              <a:rPr lang="hu-HU" baseline="0" dirty="0" err="1" smtClean="0"/>
              <a:t>invented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mechanical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machine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mathematical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addition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subtraction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such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big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though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centuries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thanks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developed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1970’s, an American </a:t>
            </a:r>
            <a:r>
              <a:rPr lang="hu-HU" baseline="0" dirty="0" err="1" smtClean="0"/>
              <a:t>company</a:t>
            </a:r>
            <a:r>
              <a:rPr lang="hu-HU" baseline="0" dirty="0" smtClean="0"/>
              <a:t> has </a:t>
            </a:r>
            <a:r>
              <a:rPr lang="hu-HU" baseline="0" dirty="0" err="1" smtClean="0"/>
              <a:t>invented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hand-held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improved</a:t>
            </a:r>
            <a:r>
              <a:rPr lang="hu-HU" baseline="0" dirty="0" smtClean="0"/>
              <a:t> version of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calculator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today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Welcome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ladies</a:t>
            </a:r>
            <a:r>
              <a:rPr lang="hu-HU" baseline="0" dirty="0" smtClean="0"/>
              <a:t> and gentleman,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name</a:t>
            </a:r>
            <a:r>
              <a:rPr lang="hu-HU" baseline="0" dirty="0" smtClean="0"/>
              <a:t> is Norbert and </a:t>
            </a:r>
            <a:r>
              <a:rPr lang="hu-HU" baseline="0" dirty="0" err="1" smtClean="0"/>
              <a:t>today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talk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about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incredible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tool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Sponsor</a:t>
            </a:r>
            <a:r>
              <a:rPr lang="hu-HU" b="1" dirty="0" smtClean="0"/>
              <a:t>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Previous</a:t>
            </a:r>
            <a:r>
              <a:rPr lang="hu-HU" b="1" dirty="0" smtClean="0"/>
              <a:t> </a:t>
            </a:r>
            <a:r>
              <a:rPr lang="hu-HU" b="1" dirty="0" err="1" smtClean="0"/>
              <a:t>experience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67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err="1"/>
              <a:t>Training</a:t>
            </a:r>
            <a:endParaRPr lang="hu-HU" sz="3000" dirty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83568" y="4005064"/>
            <a:ext cx="3822192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dirty="0" err="1" smtClean="0"/>
              <a:t>Teamwork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83568" y="5301208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dirty="0" err="1" smtClean="0"/>
              <a:t>Travelling</a:t>
            </a:r>
            <a:endParaRPr lang="hu-HU" sz="3000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51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 smtClean="0"/>
              <a:t>User</a:t>
            </a:r>
            <a:r>
              <a:rPr lang="hu-HU" sz="2800" dirty="0" smtClean="0"/>
              <a:t> </a:t>
            </a:r>
            <a:r>
              <a:rPr lang="hu-HU" sz="2800" dirty="0" err="1" smtClean="0"/>
              <a:t>interface</a:t>
            </a:r>
            <a:endParaRPr lang="hu-HU" sz="28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475656" y="3996973"/>
            <a:ext cx="4287360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Commands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475656" y="5293117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Menu</a:t>
            </a:r>
            <a:r>
              <a:rPr lang="hu-HU" sz="2800" dirty="0" smtClean="0"/>
              <a:t> </a:t>
            </a:r>
            <a:r>
              <a:rPr lang="hu-HU" sz="2800" dirty="0" err="1" smtClean="0"/>
              <a:t>points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smtClean="0"/>
              <a:t>CLI </a:t>
            </a:r>
            <a:r>
              <a:rPr lang="hu-HU" b="1" dirty="0" err="1" smtClean="0"/>
              <a:t>Calculator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Basics</a:t>
            </a:r>
            <a:endParaRPr lang="hu-H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41433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28" y="2839183"/>
            <a:ext cx="5864533" cy="325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6" y="3280670"/>
            <a:ext cx="7853747" cy="254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smtClean="0"/>
              <a:t>CLI </a:t>
            </a:r>
            <a:r>
              <a:rPr lang="hu-HU" b="1" dirty="0" err="1" smtClean="0"/>
              <a:t>Calculator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Challenges</a:t>
            </a:r>
            <a:endParaRPr lang="hu-HU" i="1" dirty="0"/>
          </a:p>
        </p:txBody>
      </p:sp>
      <p:sp>
        <p:nvSpPr>
          <p:cNvPr id="6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 smtClean="0"/>
              <a:t>Exceptions</a:t>
            </a:r>
            <a:endParaRPr lang="hu-HU" sz="28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1475656" y="3996973"/>
            <a:ext cx="4287360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Commands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475656" y="5293117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Operator </a:t>
            </a:r>
            <a:r>
              <a:rPr lang="hu-HU" sz="2800" dirty="0" err="1" smtClean="0"/>
              <a:t>order</a:t>
            </a:r>
            <a:endParaRPr lang="hu-HU" sz="2800" dirty="0" smtClean="0"/>
          </a:p>
          <a:p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3" y="3300158"/>
            <a:ext cx="8525358" cy="21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1" y="3670442"/>
            <a:ext cx="8671581" cy="51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2" y="4014888"/>
            <a:ext cx="7218652" cy="182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56992"/>
            <a:ext cx="7391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smtClean="0"/>
              <a:t>CLI </a:t>
            </a:r>
            <a:r>
              <a:rPr lang="hu-HU" b="1" dirty="0" err="1" smtClean="0"/>
              <a:t>Calculator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Future</a:t>
            </a:r>
            <a:r>
              <a:rPr lang="hu-HU" i="1" dirty="0" smtClean="0"/>
              <a:t> </a:t>
            </a:r>
            <a:r>
              <a:rPr lang="hu-HU" i="1" dirty="0" err="1" smtClean="0"/>
              <a:t>plans</a:t>
            </a:r>
            <a:endParaRPr lang="hu-HU" i="1" dirty="0"/>
          </a:p>
        </p:txBody>
      </p:sp>
      <p:sp>
        <p:nvSpPr>
          <p:cNvPr id="8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 smtClean="0"/>
              <a:t>Currency</a:t>
            </a:r>
            <a:r>
              <a:rPr lang="hu-HU" sz="2800" dirty="0" smtClean="0"/>
              <a:t> </a:t>
            </a:r>
            <a:r>
              <a:rPr lang="hu-HU" sz="2800" dirty="0" err="1" smtClean="0"/>
              <a:t>converter</a:t>
            </a:r>
            <a:endParaRPr lang="hu-HU" sz="28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1475656" y="3996973"/>
            <a:ext cx="4287360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smtClean="0"/>
              <a:t>Data </a:t>
            </a:r>
            <a:r>
              <a:rPr lang="hu-HU" sz="2800" dirty="0" err="1" smtClean="0"/>
              <a:t>from</a:t>
            </a:r>
            <a:r>
              <a:rPr lang="hu-HU" sz="2800" dirty="0" smtClean="0"/>
              <a:t> </a:t>
            </a:r>
            <a:r>
              <a:rPr lang="hu-HU" sz="2800" dirty="0" err="1" smtClean="0"/>
              <a:t>external</a:t>
            </a:r>
            <a:r>
              <a:rPr lang="hu-HU" sz="2800" dirty="0" smtClean="0"/>
              <a:t> </a:t>
            </a:r>
            <a:r>
              <a:rPr lang="hu-HU" sz="2800" dirty="0" err="1" smtClean="0"/>
              <a:t>source</a:t>
            </a:r>
            <a:r>
              <a:rPr lang="hu-HU" sz="2800" dirty="0" smtClean="0"/>
              <a:t> 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1475656" y="5293117"/>
            <a:ext cx="446449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Automatized</a:t>
            </a:r>
            <a:r>
              <a:rPr lang="hu-HU" sz="2800" dirty="0" smtClean="0"/>
              <a:t> </a:t>
            </a:r>
            <a:r>
              <a:rPr lang="hu-HU" sz="2800" dirty="0" err="1" smtClean="0"/>
              <a:t>data</a:t>
            </a:r>
            <a:r>
              <a:rPr lang="hu-HU" sz="2800" dirty="0" smtClean="0"/>
              <a:t> update 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0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506</TotalTime>
  <Words>132</Words>
  <Application>Microsoft Office PowerPoint</Application>
  <PresentationFormat>Diavetítés a képernyőre (4:3 oldalarány)</PresentationFormat>
  <Paragraphs>25</Paragraphs>
  <Slides>6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Hullám</vt:lpstr>
      <vt:lpstr>First Sponsor Demo</vt:lpstr>
      <vt:lpstr>Previous experience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17</cp:revision>
  <dcterms:created xsi:type="dcterms:W3CDTF">2017-10-13T12:35:15Z</dcterms:created>
  <dcterms:modified xsi:type="dcterms:W3CDTF">2017-10-20T15:40:34Z</dcterms:modified>
</cp:coreProperties>
</file>