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103436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Second</a:t>
            </a:r>
            <a:r>
              <a:rPr lang="hu-HU" b="1" dirty="0" smtClean="0"/>
              <a:t> Mentor </a:t>
            </a:r>
            <a:r>
              <a:rPr lang="hu-HU" b="1" dirty="0" err="1" smtClean="0"/>
              <a:t>Demo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672209"/>
          </a:xfrm>
        </p:spPr>
        <p:txBody>
          <a:bodyPr>
            <a:normAutofit fontScale="92500" lnSpcReduction="10000"/>
          </a:bodyPr>
          <a:lstStyle/>
          <a:p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/>
              <a:t>Cohort</a:t>
            </a:r>
            <a:r>
              <a:rPr lang="hu-HU" sz="2800" b="1" dirty="0"/>
              <a:t> - </a:t>
            </a:r>
            <a:r>
              <a:rPr lang="hu-HU" sz="2800" b="1" dirty="0" err="1"/>
              <a:t>Static</a:t>
            </a:r>
            <a:r>
              <a:rPr lang="hu-HU" sz="2800" b="1" dirty="0"/>
              <a:t> </a:t>
            </a:r>
            <a:r>
              <a:rPr lang="hu-HU" sz="2800" b="1" dirty="0" err="1" smtClean="0"/>
              <a:t>Class</a:t>
            </a:r>
            <a:endParaRPr lang="hu-HU" sz="2800" b="1" dirty="0" smtClean="0"/>
          </a:p>
          <a:p>
            <a:endParaRPr lang="hu-HU" sz="2800" dirty="0" smtClean="0"/>
          </a:p>
          <a:p>
            <a:endParaRPr lang="hu-HU" dirty="0"/>
          </a:p>
          <a:p>
            <a:r>
              <a:rPr lang="hu-HU" sz="2400" b="1" dirty="0"/>
              <a:t>Norbert Szücs – </a:t>
            </a:r>
            <a:r>
              <a:rPr lang="hu-HU" sz="2400" b="1" dirty="0" err="1"/>
              <a:t>prejunior</a:t>
            </a:r>
            <a:r>
              <a:rPr lang="hu-HU" sz="2400" b="1" dirty="0"/>
              <a:t> PLC </a:t>
            </a:r>
            <a:r>
              <a:rPr lang="hu-HU" sz="2400" b="1" dirty="0" err="1"/>
              <a:t>programmer</a:t>
            </a:r>
            <a:endParaRPr lang="hu-HU" sz="2400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Topics</a:t>
            </a:r>
            <a:r>
              <a:rPr lang="hu-HU" b="1" dirty="0" smtClean="0"/>
              <a:t> </a:t>
            </a:r>
            <a:r>
              <a:rPr lang="hu-HU" b="1" dirty="0" err="1" smtClean="0"/>
              <a:t>covered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67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err="1"/>
              <a:t>v</a:t>
            </a:r>
            <a:r>
              <a:rPr lang="hu-HU" sz="1800" dirty="0" err="1" smtClean="0"/>
              <a:t>oid</a:t>
            </a:r>
            <a:r>
              <a:rPr lang="hu-HU" dirty="0" smtClean="0"/>
              <a:t> </a:t>
            </a:r>
            <a:r>
              <a:rPr lang="hu-HU" sz="3000" dirty="0" err="1" smtClean="0"/>
              <a:t>Functions</a:t>
            </a:r>
            <a:endParaRPr lang="hu-HU" sz="30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83568" y="4005064"/>
            <a:ext cx="3822192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000" dirty="0" err="1" smtClean="0"/>
              <a:t>Arrays</a:t>
            </a:r>
            <a:r>
              <a:rPr lang="hu-HU" sz="1800" dirty="0" smtClean="0"/>
              <a:t>[]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83568" y="5301208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 err="1"/>
              <a:t>s</a:t>
            </a:r>
            <a:r>
              <a:rPr lang="hu-HU" sz="1800" dirty="0" err="1" smtClean="0"/>
              <a:t>canf</a:t>
            </a:r>
            <a:r>
              <a:rPr lang="hu-HU" sz="1800" dirty="0" smtClean="0"/>
              <a:t> </a:t>
            </a:r>
            <a:r>
              <a:rPr lang="hu-HU" sz="3000" dirty="0" err="1" smtClean="0"/>
              <a:t>User</a:t>
            </a:r>
            <a:r>
              <a:rPr lang="hu-HU" sz="3000" dirty="0" smtClean="0"/>
              <a:t> Input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372200" y="4005064"/>
            <a:ext cx="223224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4800" dirty="0" err="1"/>
              <a:t>Basics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8" name="Jobb oldali kapcsos zárójel 7"/>
          <p:cNvSpPr/>
          <p:nvPr/>
        </p:nvSpPr>
        <p:spPr>
          <a:xfrm>
            <a:off x="4355976" y="2763607"/>
            <a:ext cx="1362384" cy="3205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17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Guess</a:t>
            </a:r>
            <a:r>
              <a:rPr lang="hu-HU" b="1" dirty="0" smtClean="0"/>
              <a:t> </a:t>
            </a:r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exercise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1475656" y="2700829"/>
            <a:ext cx="4294273" cy="8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/>
              <a:t>Random </a:t>
            </a:r>
            <a:r>
              <a:rPr lang="hu-HU" sz="2800" dirty="0" err="1" smtClean="0"/>
              <a:t>number</a:t>
            </a:r>
            <a:r>
              <a:rPr lang="hu-HU" sz="2800" dirty="0" smtClean="0"/>
              <a:t> </a:t>
            </a:r>
            <a:r>
              <a:rPr lang="hu-HU" sz="2800" dirty="0" err="1" smtClean="0"/>
              <a:t>generator</a:t>
            </a:r>
            <a:endParaRPr lang="hu-HU" sz="2800" dirty="0" smtClean="0"/>
          </a:p>
          <a:p>
            <a:pPr lvl="2"/>
            <a:endParaRPr lang="hu-HU" dirty="0"/>
          </a:p>
          <a:p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475656" y="3996973"/>
            <a:ext cx="4287360" cy="72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Variant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continue</a:t>
            </a:r>
            <a:r>
              <a:rPr lang="hu-HU" sz="2800" dirty="0" smtClean="0"/>
              <a:t> </a:t>
            </a:r>
            <a:r>
              <a:rPr lang="hu-HU" sz="2800" dirty="0" err="1" smtClean="0"/>
              <a:t>or</a:t>
            </a:r>
            <a:r>
              <a:rPr lang="hu-HU" sz="2800" dirty="0" smtClean="0"/>
              <a:t> </a:t>
            </a:r>
            <a:r>
              <a:rPr lang="hu-HU" sz="2800" dirty="0" err="1" smtClean="0"/>
              <a:t>not</a:t>
            </a:r>
            <a:endParaRPr lang="hu-HU" sz="2800" dirty="0" smtClean="0"/>
          </a:p>
          <a:p>
            <a:endParaRPr lang="hu-HU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475656" y="5293117"/>
            <a:ext cx="3822192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dirty="0" err="1" smtClean="0"/>
              <a:t>Counter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lives</a:t>
            </a:r>
            <a:endParaRPr lang="hu-HU" sz="2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342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 smtClean="0"/>
              <a:t>Guess</a:t>
            </a:r>
            <a:r>
              <a:rPr lang="hu-HU" b="1" dirty="0" smtClean="0"/>
              <a:t> </a:t>
            </a:r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exercise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i="1" dirty="0" smtClean="0"/>
              <a:t>Random </a:t>
            </a:r>
            <a:r>
              <a:rPr lang="hu-HU" i="1" dirty="0" err="1" smtClean="0"/>
              <a:t>number</a:t>
            </a:r>
            <a:r>
              <a:rPr lang="hu-HU" i="1" dirty="0" smtClean="0"/>
              <a:t> </a:t>
            </a:r>
            <a:r>
              <a:rPr lang="hu-HU" i="1" dirty="0" err="1" smtClean="0"/>
              <a:t>generator</a:t>
            </a:r>
            <a:endParaRPr lang="hu-HU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73594"/>
            <a:ext cx="663330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51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hu-HU" b="1" dirty="0" err="1" smtClean="0"/>
              <a:t>Guess</a:t>
            </a:r>
            <a:r>
              <a:rPr lang="hu-HU" b="1" dirty="0" smtClean="0"/>
              <a:t> </a:t>
            </a:r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exercise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err="1" smtClean="0"/>
              <a:t>Variant</a:t>
            </a:r>
            <a:r>
              <a:rPr lang="hu-HU" i="1" dirty="0" smtClean="0"/>
              <a:t> </a:t>
            </a:r>
            <a:r>
              <a:rPr lang="hu-HU" i="1" dirty="0" err="1" smtClean="0"/>
              <a:t>to</a:t>
            </a:r>
            <a:r>
              <a:rPr lang="hu-HU" i="1" dirty="0" smtClean="0"/>
              <a:t> </a:t>
            </a:r>
            <a:r>
              <a:rPr lang="hu-HU" i="1" dirty="0" err="1" smtClean="0"/>
              <a:t>continue</a:t>
            </a:r>
            <a:r>
              <a:rPr lang="hu-HU" i="1" dirty="0" smtClean="0"/>
              <a:t> </a:t>
            </a:r>
            <a:r>
              <a:rPr lang="hu-HU" i="1" dirty="0" err="1" smtClean="0"/>
              <a:t>or</a:t>
            </a:r>
            <a:r>
              <a:rPr lang="hu-HU" i="1" dirty="0" smtClean="0"/>
              <a:t> </a:t>
            </a:r>
            <a:r>
              <a:rPr lang="hu-HU" i="1" dirty="0" err="1" smtClean="0"/>
              <a:t>not</a:t>
            </a:r>
            <a:endParaRPr lang="hu-HU" i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26" y="2586629"/>
            <a:ext cx="3431805" cy="109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99" y="3669435"/>
            <a:ext cx="5447513" cy="1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58" y="4869160"/>
            <a:ext cx="6493638" cy="133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02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752528" cy="33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marL="0" indent="0"/>
            <a:r>
              <a:rPr lang="hu-HU" b="1" dirty="0" err="1" smtClean="0"/>
              <a:t>Guess</a:t>
            </a:r>
            <a:r>
              <a:rPr lang="hu-HU" b="1" dirty="0" smtClean="0"/>
              <a:t> </a:t>
            </a:r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exercise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err="1"/>
              <a:t>Counter</a:t>
            </a:r>
            <a:r>
              <a:rPr lang="hu-HU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lives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80624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marL="0" indent="0"/>
            <a:r>
              <a:rPr lang="hu-HU" b="1" dirty="0" err="1" smtClean="0"/>
              <a:t>Guess</a:t>
            </a:r>
            <a:r>
              <a:rPr lang="hu-HU" b="1" dirty="0" smtClean="0"/>
              <a:t> </a:t>
            </a:r>
            <a:r>
              <a:rPr lang="hu-HU" b="1" dirty="0" err="1" smtClean="0"/>
              <a:t>My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</a:t>
            </a:r>
            <a:r>
              <a:rPr lang="hu-HU" b="1" dirty="0" err="1" smtClean="0"/>
              <a:t>exercise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i="1" dirty="0" err="1" smtClean="0"/>
              <a:t>Debugging</a:t>
            </a:r>
            <a:endParaRPr lang="hu-H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477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64904"/>
            <a:ext cx="8915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	</a:t>
            </a:r>
            <a:r>
              <a:rPr lang="hu-HU" sz="5400" dirty="0" err="1" smtClean="0"/>
              <a:t>Questions</a:t>
            </a:r>
            <a:r>
              <a:rPr lang="hu-HU" sz="5400" dirty="0" smtClean="0"/>
              <a:t>?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36414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8"/>
          <p:cNvSpPr>
            <a:spLocks noGrp="1"/>
          </p:cNvSpPr>
          <p:nvPr>
            <p:ph sz="quarter" idx="13"/>
          </p:nvPr>
        </p:nvSpPr>
        <p:spPr>
          <a:xfrm>
            <a:off x="179512" y="3068960"/>
            <a:ext cx="8424936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5400" dirty="0" smtClean="0"/>
              <a:t>		</a:t>
            </a:r>
            <a:r>
              <a:rPr lang="hu-HU" sz="5400" dirty="0" err="1" smtClean="0"/>
              <a:t>Thank</a:t>
            </a:r>
            <a:r>
              <a:rPr lang="hu-HU" sz="5400" dirty="0" smtClean="0"/>
              <a:t> </a:t>
            </a:r>
            <a:r>
              <a:rPr lang="hu-HU" sz="5400" dirty="0" err="1" smtClean="0"/>
              <a:t>you</a:t>
            </a:r>
            <a:r>
              <a:rPr lang="hu-HU" sz="5400" dirty="0" smtClean="0"/>
              <a:t> </a:t>
            </a: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your</a:t>
            </a:r>
            <a:r>
              <a:rPr lang="hu-HU" sz="5400" dirty="0" smtClean="0"/>
              <a:t> 				</a:t>
            </a:r>
            <a:r>
              <a:rPr lang="hu-HU" sz="5400" dirty="0" err="1" smtClean="0"/>
              <a:t>attention</a:t>
            </a:r>
            <a:r>
              <a:rPr lang="hu-HU" sz="5400" dirty="0" smtClean="0"/>
              <a:t>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157671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llá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216</TotalTime>
  <Words>55</Words>
  <Application>Microsoft Office PowerPoint</Application>
  <PresentationFormat>Diavetítés a képernyőre (4:3 oldalarány)</PresentationFormat>
  <Paragraphs>20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Hullám</vt:lpstr>
      <vt:lpstr>Second Mentor Demo</vt:lpstr>
      <vt:lpstr>Topics covered</vt:lpstr>
      <vt:lpstr>Guess My Number exercise</vt:lpstr>
      <vt:lpstr>Guess My Number exercise Random number generator</vt:lpstr>
      <vt:lpstr>Guess My Number exercise Variant to continue or not</vt:lpstr>
      <vt:lpstr>Guess My Number exercise Counter for lives</vt:lpstr>
      <vt:lpstr>Guess My Number exercise Debugging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Mentor Demo</dc:title>
  <dc:creator>MacBook</dc:creator>
  <cp:lastModifiedBy>MacBook</cp:lastModifiedBy>
  <cp:revision>7</cp:revision>
  <dcterms:created xsi:type="dcterms:W3CDTF">2017-10-13T12:35:15Z</dcterms:created>
  <dcterms:modified xsi:type="dcterms:W3CDTF">2017-10-13T16:11:19Z</dcterms:modified>
</cp:coreProperties>
</file>