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63" r:id="rId3"/>
    <p:sldId id="258" r:id="rId4"/>
    <p:sldId id="265" r:id="rId5"/>
    <p:sldId id="259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38" autoAdjust="0"/>
  </p:normalViewPr>
  <p:slideViewPr>
    <p:cSldViewPr>
      <p:cViewPr varScale="1">
        <p:scale>
          <a:sx n="47" d="100"/>
          <a:sy n="47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109D2-E2A7-4C94-968A-0465299F8B29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353B-9DFE-4244-86FF-296D386C93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74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83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 I </a:t>
            </a:r>
            <a:r>
              <a:rPr lang="hu-HU" dirty="0" err="1" smtClean="0"/>
              <a:t>defeat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topic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66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Struct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keyword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structure</a:t>
            </a:r>
            <a:endParaRPr lang="hu-HU" baseline="0" dirty="0" smtClean="0"/>
          </a:p>
          <a:p>
            <a:endParaRPr lang="hu-HU" dirty="0" smtClean="0"/>
          </a:p>
          <a:p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hu-HU" baseline="0" dirty="0" err="1" smtClean="0"/>
              <a:t>struct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addresses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data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</a:t>
            </a:r>
            <a:r>
              <a:rPr lang="hu-HU" baseline="0" dirty="0" smtClean="0"/>
              <a:t> | </a:t>
            </a:r>
            <a:r>
              <a:rPr lang="hu-HU" baseline="0" dirty="0" err="1" smtClean="0"/>
              <a:t>important</a:t>
            </a:r>
            <a:r>
              <a:rPr lang="hu-HU" baseline="0" dirty="0" smtClean="0"/>
              <a:t>, no </a:t>
            </a:r>
            <a:r>
              <a:rPr lang="hu-HU" baseline="0" dirty="0" err="1" smtClean="0"/>
              <a:t>storage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memory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allocated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39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103436"/>
          </a:xfrm>
        </p:spPr>
        <p:txBody>
          <a:bodyPr>
            <a:normAutofit/>
          </a:bodyPr>
          <a:lstStyle/>
          <a:p>
            <a:r>
              <a:rPr lang="hu-HU" b="1" dirty="0" smtClean="0"/>
              <a:t>3rd (</a:t>
            </a:r>
            <a:r>
              <a:rPr lang="hu-HU" b="1" dirty="0" err="1" smtClean="0"/>
              <a:t>or</a:t>
            </a:r>
            <a:r>
              <a:rPr lang="hu-HU" b="1" dirty="0" smtClean="0"/>
              <a:t> 4th) Mentor </a:t>
            </a:r>
            <a:r>
              <a:rPr lang="hu-HU" b="1" dirty="0" err="1" smtClean="0"/>
              <a:t>Demo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2232248"/>
          </a:xfrm>
        </p:spPr>
        <p:txBody>
          <a:bodyPr>
            <a:normAutofit/>
          </a:bodyPr>
          <a:lstStyle/>
          <a:p>
            <a:r>
              <a:rPr lang="hu-HU" sz="2800" b="1" dirty="0"/>
              <a:t>Norbert Szücs</a:t>
            </a:r>
            <a:endParaRPr lang="hu-HU" sz="2800" dirty="0"/>
          </a:p>
          <a:p>
            <a:endParaRPr lang="hu-HU" sz="2800" b="1" dirty="0" smtClean="0"/>
          </a:p>
          <a:p>
            <a:endParaRPr lang="hu-HU" sz="2800" b="1" dirty="0"/>
          </a:p>
          <a:p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/>
              <a:t>Cohort</a:t>
            </a:r>
            <a:r>
              <a:rPr lang="hu-HU" sz="2800" b="1" dirty="0"/>
              <a:t> - </a:t>
            </a:r>
            <a:r>
              <a:rPr lang="hu-HU" sz="2800" b="1" dirty="0" err="1"/>
              <a:t>Static</a:t>
            </a:r>
            <a:r>
              <a:rPr lang="hu-HU" sz="2800" b="1" dirty="0"/>
              <a:t> </a:t>
            </a:r>
            <a:r>
              <a:rPr lang="hu-HU" sz="2800" b="1" dirty="0" err="1" smtClean="0"/>
              <a:t>Class</a:t>
            </a:r>
            <a:endParaRPr lang="hu-HU" sz="2800" b="1" dirty="0" smtClean="0"/>
          </a:p>
          <a:p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4th </a:t>
            </a:r>
            <a:r>
              <a:rPr lang="hu-HU" b="1" dirty="0" err="1"/>
              <a:t>W</a:t>
            </a:r>
            <a:r>
              <a:rPr lang="hu-HU" b="1" dirty="0" err="1" smtClean="0"/>
              <a:t>eek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67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 err="1" smtClean="0"/>
              <a:t>Pointers</a:t>
            </a:r>
            <a:endParaRPr lang="hu-HU" sz="3000" dirty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83568" y="4005064"/>
            <a:ext cx="3822192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000" dirty="0" err="1" smtClean="0"/>
              <a:t>Struct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83568" y="4689294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Union, </a:t>
            </a:r>
            <a:r>
              <a:rPr lang="hu-HU" dirty="0" err="1" smtClean="0"/>
              <a:t>enum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Jobbra nyíl 3"/>
          <p:cNvSpPr/>
          <p:nvPr/>
        </p:nvSpPr>
        <p:spPr>
          <a:xfrm>
            <a:off x="2843808" y="3978474"/>
            <a:ext cx="2160240" cy="66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5724128" y="3988066"/>
            <a:ext cx="3131840" cy="101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000" dirty="0" err="1" smtClean="0"/>
              <a:t>Biggest</a:t>
            </a:r>
            <a:r>
              <a:rPr lang="hu-HU" sz="3000" dirty="0" smtClean="0"/>
              <a:t> </a:t>
            </a:r>
            <a:r>
              <a:rPr lang="hu-HU" sz="3000" dirty="0" err="1" smtClean="0"/>
              <a:t>challenge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51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2"/>
          <p:cNvSpPr txBox="1">
            <a:spLocks/>
          </p:cNvSpPr>
          <p:nvPr/>
        </p:nvSpPr>
        <p:spPr>
          <a:xfrm>
            <a:off x="2924200" y="2636912"/>
            <a:ext cx="36004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Collection</a:t>
            </a:r>
            <a:r>
              <a:rPr lang="hu-HU" sz="2800" dirty="0" smtClean="0"/>
              <a:t> of </a:t>
            </a:r>
            <a:r>
              <a:rPr lang="hu-HU" sz="2800" dirty="0" err="1" smtClean="0"/>
              <a:t>variables</a:t>
            </a:r>
            <a:r>
              <a:rPr lang="hu-HU" sz="2800" dirty="0" smtClean="0"/>
              <a:t> 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err="1" smtClean="0"/>
              <a:t>What</a:t>
            </a:r>
            <a:r>
              <a:rPr lang="hu-HU" b="1" dirty="0" smtClean="0"/>
              <a:t> is a </a:t>
            </a:r>
            <a:r>
              <a:rPr lang="hu-HU" b="1" dirty="0" err="1" smtClean="0"/>
              <a:t>structure</a:t>
            </a:r>
            <a:r>
              <a:rPr lang="hu-HU" b="1" dirty="0" smtClean="0"/>
              <a:t>?</a:t>
            </a:r>
            <a:endParaRPr lang="hu-HU" i="1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408477" y="3838269"/>
            <a:ext cx="36004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Different</a:t>
            </a:r>
            <a:r>
              <a:rPr lang="hu-HU" sz="2800" dirty="0" smtClean="0"/>
              <a:t> </a:t>
            </a:r>
            <a:r>
              <a:rPr lang="hu-HU" sz="2800" dirty="0" err="1" smtClean="0"/>
              <a:t>types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3419872" y="4941168"/>
            <a:ext cx="5638004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Under</a:t>
            </a:r>
            <a:r>
              <a:rPr lang="hu-HU" sz="2800" dirty="0" smtClean="0"/>
              <a:t> </a:t>
            </a:r>
            <a:r>
              <a:rPr lang="hu-HU" sz="2800" dirty="0" err="1" smtClean="0"/>
              <a:t>one</a:t>
            </a:r>
            <a:r>
              <a:rPr lang="hu-HU" sz="2800" dirty="0" smtClean="0"/>
              <a:t> </a:t>
            </a:r>
            <a:r>
              <a:rPr lang="hu-HU" sz="2800" dirty="0" err="1" smtClean="0"/>
              <a:t>name</a:t>
            </a:r>
            <a:r>
              <a:rPr lang="hu-HU" sz="2800" dirty="0" smtClean="0"/>
              <a:t> </a:t>
            </a:r>
            <a:r>
              <a:rPr lang="hu-HU" sz="2800" dirty="0" err="1" smtClean="0"/>
              <a:t>in</a:t>
            </a:r>
            <a:r>
              <a:rPr lang="hu-HU" sz="2800" dirty="0" smtClean="0"/>
              <a:t> a </a:t>
            </a:r>
            <a:r>
              <a:rPr lang="hu-HU" sz="2800" dirty="0" err="1" smtClean="0"/>
              <a:t>block</a:t>
            </a:r>
            <a:r>
              <a:rPr lang="hu-HU" sz="2800" dirty="0" smtClean="0"/>
              <a:t> of </a:t>
            </a:r>
            <a:r>
              <a:rPr lang="hu-HU" sz="2800" dirty="0" err="1" smtClean="0"/>
              <a:t>memory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12" name="Tartalom helye 2"/>
          <p:cNvSpPr txBox="1">
            <a:spLocks/>
          </p:cNvSpPr>
          <p:nvPr/>
        </p:nvSpPr>
        <p:spPr>
          <a:xfrm>
            <a:off x="4438674" y="3480095"/>
            <a:ext cx="36004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User</a:t>
            </a:r>
            <a:r>
              <a:rPr lang="hu-HU" sz="2800" dirty="0" err="1" smtClean="0"/>
              <a:t>-defined</a:t>
            </a:r>
            <a:r>
              <a:rPr lang="hu-HU" sz="2800" dirty="0" smtClean="0"/>
              <a:t> </a:t>
            </a:r>
            <a:r>
              <a:rPr lang="hu-HU" sz="2800" dirty="0" err="1" smtClean="0"/>
              <a:t>data</a:t>
            </a:r>
            <a:r>
              <a:rPr lang="hu-HU" sz="2800" dirty="0" smtClean="0"/>
              <a:t> </a:t>
            </a:r>
            <a:r>
              <a:rPr lang="hu-HU" sz="2800" dirty="0" err="1" smtClean="0"/>
              <a:t>type</a:t>
            </a:r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34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2"/>
          <p:cNvSpPr txBox="1">
            <a:spLocks/>
          </p:cNvSpPr>
          <p:nvPr/>
        </p:nvSpPr>
        <p:spPr>
          <a:xfrm>
            <a:off x="1907704" y="2609001"/>
            <a:ext cx="59150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Store</a:t>
            </a:r>
            <a:r>
              <a:rPr lang="hu-HU" sz="2800" dirty="0" smtClean="0"/>
              <a:t> </a:t>
            </a:r>
            <a:r>
              <a:rPr lang="hu-HU" sz="2800" dirty="0" err="1" smtClean="0"/>
              <a:t>different</a:t>
            </a:r>
            <a:r>
              <a:rPr lang="hu-HU" sz="2800" dirty="0" smtClean="0"/>
              <a:t> </a:t>
            </a:r>
            <a:r>
              <a:rPr lang="hu-HU" sz="2800" dirty="0" err="1" smtClean="0"/>
              <a:t>type</a:t>
            </a:r>
            <a:r>
              <a:rPr lang="hu-HU" sz="2800" dirty="0" smtClean="0"/>
              <a:t> of </a:t>
            </a:r>
            <a:r>
              <a:rPr lang="hu-HU" sz="2800" dirty="0" err="1" smtClean="0"/>
              <a:t>information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err="1" smtClean="0"/>
              <a:t>Why</a:t>
            </a:r>
            <a:r>
              <a:rPr lang="hu-HU" b="1" dirty="0" smtClean="0"/>
              <a:t> is </a:t>
            </a:r>
            <a:r>
              <a:rPr lang="hu-HU" b="1" dirty="0" err="1" smtClean="0"/>
              <a:t>it</a:t>
            </a:r>
            <a:r>
              <a:rPr lang="hu-HU" b="1" dirty="0" smtClean="0"/>
              <a:t> </a:t>
            </a:r>
            <a:r>
              <a:rPr lang="hu-HU" b="1" dirty="0" err="1" smtClean="0"/>
              <a:t>good</a:t>
            </a:r>
            <a:r>
              <a:rPr lang="hu-HU" b="1" dirty="0" smtClean="0"/>
              <a:t>?</a:t>
            </a:r>
            <a:endParaRPr lang="hu-HU" i="1" dirty="0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408477" y="3838269"/>
            <a:ext cx="36004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/>
              <a:t>Country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12" name="Tartalom helye 2"/>
          <p:cNvSpPr txBox="1">
            <a:spLocks/>
          </p:cNvSpPr>
          <p:nvPr/>
        </p:nvSpPr>
        <p:spPr>
          <a:xfrm>
            <a:off x="6102896" y="4414333"/>
            <a:ext cx="217058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Zip</a:t>
            </a:r>
            <a:r>
              <a:rPr lang="hu-HU" sz="2800" dirty="0" smtClean="0"/>
              <a:t> </a:t>
            </a:r>
            <a:r>
              <a:rPr lang="hu-HU" sz="2800" dirty="0" err="1" smtClean="0"/>
              <a:t>code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6102896" y="3766261"/>
            <a:ext cx="273630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/>
              <a:t>Street </a:t>
            </a:r>
            <a:r>
              <a:rPr lang="hu-HU" sz="2800" dirty="0" err="1" smtClean="0"/>
              <a:t>name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408477" y="4486341"/>
            <a:ext cx="36004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/>
              <a:t>House </a:t>
            </a:r>
            <a:r>
              <a:rPr lang="hu-HU" sz="2800" dirty="0" err="1" smtClean="0"/>
              <a:t>number</a:t>
            </a:r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2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err="1" smtClean="0"/>
              <a:t>Struct</a:t>
            </a:r>
            <a:r>
              <a:rPr lang="hu-HU" b="1" dirty="0" smtClean="0"/>
              <a:t> </a:t>
            </a:r>
            <a:r>
              <a:rPr lang="hu-HU" b="1" dirty="0" err="1" smtClean="0"/>
              <a:t>example</a:t>
            </a:r>
            <a:endParaRPr lang="hu-HU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55" y="2488727"/>
            <a:ext cx="6465294" cy="269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0" y="3068960"/>
            <a:ext cx="7776864" cy="153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288" y="3163880"/>
            <a:ext cx="8964488" cy="18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6" y="3162562"/>
            <a:ext cx="8929092" cy="173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5" y="3034985"/>
            <a:ext cx="8572541" cy="194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288" y="3244340"/>
            <a:ext cx="9261580" cy="22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5" y="2852263"/>
            <a:ext cx="7436613" cy="299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err="1" smtClean="0"/>
              <a:t>Message</a:t>
            </a:r>
            <a:r>
              <a:rPr lang="hu-HU" b="1" dirty="0" smtClean="0"/>
              <a:t> of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day</a:t>
            </a:r>
            <a:endParaRPr lang="hu-HU" i="1" dirty="0"/>
          </a:p>
        </p:txBody>
      </p:sp>
      <p:sp>
        <p:nvSpPr>
          <p:cNvPr id="8" name="Tartalom helye 2"/>
          <p:cNvSpPr>
            <a:spLocks noGrp="1"/>
          </p:cNvSpPr>
          <p:nvPr>
            <p:ph sz="quarter" idx="13"/>
          </p:nvPr>
        </p:nvSpPr>
        <p:spPr>
          <a:xfrm>
            <a:off x="1475656" y="2700829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err="1" smtClean="0"/>
              <a:t>Dig</a:t>
            </a:r>
            <a:r>
              <a:rPr lang="hu-HU" sz="2800" dirty="0" smtClean="0"/>
              <a:t> </a:t>
            </a:r>
            <a:r>
              <a:rPr lang="hu-HU" sz="2800" dirty="0" err="1" smtClean="0"/>
              <a:t>deep</a:t>
            </a:r>
            <a:endParaRPr lang="hu-HU" sz="2800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1475656" y="3996973"/>
            <a:ext cx="4287360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Then</a:t>
            </a:r>
            <a:r>
              <a:rPr lang="hu-HU" sz="2800" dirty="0" smtClean="0"/>
              <a:t> </a:t>
            </a:r>
            <a:r>
              <a:rPr lang="hu-HU" sz="2800" dirty="0" err="1" smtClean="0"/>
              <a:t>dig</a:t>
            </a:r>
            <a:r>
              <a:rPr lang="hu-HU" sz="2800" dirty="0" smtClean="0"/>
              <a:t> </a:t>
            </a:r>
            <a:r>
              <a:rPr lang="hu-HU" sz="2800" dirty="0" err="1" smtClean="0"/>
              <a:t>deeper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1475656" y="5293117"/>
            <a:ext cx="446449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/>
              <a:t>And </a:t>
            </a:r>
            <a:r>
              <a:rPr lang="hu-HU" sz="2800" dirty="0" err="1" smtClean="0"/>
              <a:t>deeper</a:t>
            </a:r>
            <a:r>
              <a:rPr lang="hu-HU" sz="2800" dirty="0" smtClean="0"/>
              <a:t>…</a:t>
            </a:r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0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</a:t>
            </a:r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				</a:t>
            </a:r>
            <a:r>
              <a:rPr lang="hu-HU" sz="5400" dirty="0" err="1" smtClean="0"/>
              <a:t>attention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576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627</TotalTime>
  <Words>108</Words>
  <Application>Microsoft Office PowerPoint</Application>
  <PresentationFormat>Diavetítés a képernyőre (4:3 oldalarány)</PresentationFormat>
  <Paragraphs>36</Paragraphs>
  <Slides>7</Slides>
  <Notes>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Hullám</vt:lpstr>
      <vt:lpstr>3rd (or 4th) Mentor Demo</vt:lpstr>
      <vt:lpstr>4th Week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Mentor Demo</dc:title>
  <dc:creator>MacBook</dc:creator>
  <cp:lastModifiedBy>MacBook</cp:lastModifiedBy>
  <cp:revision>26</cp:revision>
  <dcterms:created xsi:type="dcterms:W3CDTF">2017-10-13T12:35:15Z</dcterms:created>
  <dcterms:modified xsi:type="dcterms:W3CDTF">2017-10-27T15:19:50Z</dcterms:modified>
</cp:coreProperties>
</file>