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2"/>
  </p:notesMasterIdLst>
  <p:sldIdLst>
    <p:sldId id="256" r:id="rId2"/>
    <p:sldId id="258" r:id="rId3"/>
    <p:sldId id="259" r:id="rId4"/>
    <p:sldId id="277" r:id="rId5"/>
    <p:sldId id="278" r:id="rId6"/>
    <p:sldId id="271" r:id="rId7"/>
    <p:sldId id="279" r:id="rId8"/>
    <p:sldId id="273" r:id="rId9"/>
    <p:sldId id="280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4538" autoAdjust="0"/>
  </p:normalViewPr>
  <p:slideViewPr>
    <p:cSldViewPr>
      <p:cViewPr varScale="1">
        <p:scale>
          <a:sx n="73" d="100"/>
          <a:sy n="73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11BB3A-9043-4C33-A95B-71A2320C3FE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95627401-477E-4D44-ADCA-7737A07702F8}" type="pres">
      <dgm:prSet presAssocID="{9811BB3A-9043-4C33-A95B-71A2320C3FE7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7362BB29-7AF6-426F-9553-BC1E55BF498B}" type="presOf" srcId="{9811BB3A-9043-4C33-A95B-71A2320C3FE7}" destId="{95627401-477E-4D44-ADCA-7737A07702F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109D2-E2A7-4C94-968A-0465299F8B29}" type="datetimeFigureOut">
              <a:rPr lang="hu-HU" smtClean="0"/>
              <a:t>2017.12.01.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4353B-9DFE-4244-86FF-296D386C93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6741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4353B-9DFE-4244-86FF-296D386C93AB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6833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Many</a:t>
            </a:r>
            <a:r>
              <a:rPr lang="hu-HU" dirty="0" smtClean="0"/>
              <a:t> of </a:t>
            </a:r>
            <a:r>
              <a:rPr lang="hu-HU" dirty="0" err="1" smtClean="0"/>
              <a:t>us</a:t>
            </a:r>
            <a:r>
              <a:rPr lang="hu-HU" dirty="0" smtClean="0"/>
              <a:t> </a:t>
            </a:r>
            <a:r>
              <a:rPr lang="hu-HU" dirty="0" err="1" smtClean="0"/>
              <a:t>arrived</a:t>
            </a:r>
            <a:r>
              <a:rPr lang="hu-HU" baseline="0" dirty="0" smtClean="0"/>
              <a:t> here </a:t>
            </a:r>
            <a:r>
              <a:rPr lang="hu-HU" baseline="0" dirty="0" err="1" smtClean="0"/>
              <a:t>without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any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knowledge</a:t>
            </a:r>
            <a:r>
              <a:rPr lang="hu-HU" baseline="0" dirty="0" smtClean="0"/>
              <a:t> of </a:t>
            </a:r>
            <a:r>
              <a:rPr lang="hu-HU" baseline="0" dirty="0" err="1" smtClean="0"/>
              <a:t>programming</a:t>
            </a:r>
            <a:r>
              <a:rPr lang="hu-HU" baseline="0" dirty="0" smtClean="0"/>
              <a:t>. </a:t>
            </a:r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wanted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learn</a:t>
            </a:r>
            <a:r>
              <a:rPr lang="hu-HU" baseline="0" dirty="0" smtClean="0"/>
              <a:t> and of </a:t>
            </a:r>
            <a:r>
              <a:rPr lang="hu-HU" baseline="0" dirty="0" err="1" smtClean="0"/>
              <a:t>course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still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want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. I felt </a:t>
            </a:r>
            <a:r>
              <a:rPr lang="hu-HU" baseline="0" dirty="0" err="1" smtClean="0"/>
              <a:t>myself</a:t>
            </a:r>
            <a:r>
              <a:rPr lang="hu-HU" baseline="0" dirty="0" smtClean="0"/>
              <a:t> </a:t>
            </a:r>
            <a:r>
              <a:rPr lang="hu-HU" baseline="0" dirty="0" err="1" smtClean="0"/>
              <a:t>like</a:t>
            </a:r>
            <a:r>
              <a:rPr lang="hu-HU" baseline="0" dirty="0" smtClean="0"/>
              <a:t> a baby </a:t>
            </a:r>
            <a:r>
              <a:rPr lang="hu-HU" baseline="0" dirty="0" err="1" smtClean="0"/>
              <a:t>who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knows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nothing</a:t>
            </a:r>
            <a:r>
              <a:rPr lang="hu-HU" baseline="0" dirty="0" smtClean="0"/>
              <a:t>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4353B-9DFE-4244-86FF-296D386C93AB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90970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aseline="0" dirty="0" err="1" smtClean="0"/>
              <a:t>Remember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this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yeah</a:t>
            </a:r>
            <a:r>
              <a:rPr lang="hu-HU" baseline="0" dirty="0" smtClean="0"/>
              <a:t>? </a:t>
            </a:r>
            <a:r>
              <a:rPr lang="hu-HU" baseline="0" dirty="0" err="1" smtClean="0"/>
              <a:t>This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cute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octocat</a:t>
            </a:r>
            <a:r>
              <a:rPr lang="hu-HU" baseline="0" dirty="0" smtClean="0"/>
              <a:t> is </a:t>
            </a:r>
            <a:r>
              <a:rPr lang="hu-HU" baseline="0" dirty="0" err="1" smtClean="0"/>
              <a:t>very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adorable</a:t>
            </a:r>
            <a:r>
              <a:rPr lang="hu-HU" baseline="0" dirty="0" smtClean="0"/>
              <a:t>. </a:t>
            </a:r>
            <a:r>
              <a:rPr lang="hu-HU" baseline="0" dirty="0" err="1" smtClean="0"/>
              <a:t>Do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you</a:t>
            </a:r>
            <a:r>
              <a:rPr lang="hu-HU" baseline="0" dirty="0" smtClean="0"/>
              <a:t> </a:t>
            </a:r>
            <a:r>
              <a:rPr lang="hu-HU" baseline="0" dirty="0" err="1" smtClean="0"/>
              <a:t>remember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suffering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caused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aswell</a:t>
            </a:r>
            <a:r>
              <a:rPr lang="hu-HU" baseline="0" dirty="0" smtClean="0"/>
              <a:t>? </a:t>
            </a:r>
            <a:r>
              <a:rPr lang="hu-HU" baseline="0" dirty="0" err="1" smtClean="0"/>
              <a:t>This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was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first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challenge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me</a:t>
            </a:r>
            <a:r>
              <a:rPr lang="hu-HU" baseline="0" dirty="0" smtClean="0"/>
              <a:t>. </a:t>
            </a:r>
            <a:r>
              <a:rPr lang="hu-HU" baseline="0" dirty="0" err="1" smtClean="0"/>
              <a:t>But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absorbed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quite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quickly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now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all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have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every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pieces</a:t>
            </a:r>
            <a:r>
              <a:rPr lang="hu-HU" baseline="0" dirty="0" smtClean="0"/>
              <a:t> of </a:t>
            </a:r>
            <a:r>
              <a:rPr lang="hu-HU" baseline="0" dirty="0" err="1" smtClean="0"/>
              <a:t>important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information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our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githun</a:t>
            </a:r>
            <a:r>
              <a:rPr lang="hu-HU" baseline="0" dirty="0" smtClean="0"/>
              <a:t>.</a:t>
            </a:r>
            <a:endParaRPr lang="hu-HU" baseline="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4353B-9DFE-4244-86FF-296D386C93AB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3167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aseline="0" dirty="0" err="1" smtClean="0"/>
              <a:t>Introduction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CodeBlocks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along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with</a:t>
            </a:r>
            <a:r>
              <a:rPr lang="hu-HU" baseline="0" dirty="0" smtClean="0"/>
              <a:t> C </a:t>
            </a:r>
            <a:r>
              <a:rPr lang="hu-HU" baseline="0" dirty="0" err="1" smtClean="0"/>
              <a:t>programming</a:t>
            </a:r>
            <a:r>
              <a:rPr lang="hu-HU" baseline="0" dirty="0" smtClean="0"/>
              <a:t> </a:t>
            </a:r>
            <a:r>
              <a:rPr lang="hu-HU" baseline="0" dirty="0" err="1" smtClean="0"/>
              <a:t>language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where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learned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basics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what</a:t>
            </a:r>
            <a:r>
              <a:rPr lang="hu-HU" baseline="0" dirty="0" smtClean="0"/>
              <a:t> is a </a:t>
            </a:r>
            <a:r>
              <a:rPr lang="hu-HU" baseline="0" dirty="0" err="1" smtClean="0"/>
              <a:t>vaiable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data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types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basic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math</a:t>
            </a:r>
            <a:r>
              <a:rPr lang="hu-HU" baseline="0" dirty="0" smtClean="0"/>
              <a:t> operators, </a:t>
            </a:r>
            <a:r>
              <a:rPr lang="hu-HU" baseline="0" dirty="0" err="1" smtClean="0"/>
              <a:t>if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statement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if</a:t>
            </a:r>
            <a:r>
              <a:rPr lang="hu-HU" baseline="0" dirty="0" smtClean="0"/>
              <a:t> </a:t>
            </a:r>
            <a:r>
              <a:rPr lang="hu-HU" baseline="0" dirty="0" err="1" smtClean="0"/>
              <a:t>else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statement</a:t>
            </a:r>
            <a:r>
              <a:rPr lang="hu-HU" baseline="0" dirty="0" smtClean="0"/>
              <a:t> and </a:t>
            </a:r>
            <a:r>
              <a:rPr lang="hu-HU" baseline="0" dirty="0" err="1" smtClean="0"/>
              <a:t>so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on</a:t>
            </a:r>
            <a:r>
              <a:rPr lang="hu-HU" baseline="0" dirty="0" smtClean="0"/>
              <a:t>. </a:t>
            </a:r>
            <a:r>
              <a:rPr lang="hu-HU" baseline="0" dirty="0" err="1" smtClean="0"/>
              <a:t>It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was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though</a:t>
            </a:r>
            <a:r>
              <a:rPr lang="hu-HU" baseline="0" dirty="0" smtClean="0"/>
              <a:t> and </a:t>
            </a:r>
            <a:r>
              <a:rPr lang="hu-HU" baseline="0" dirty="0" err="1" smtClean="0"/>
              <a:t>tiring</a:t>
            </a:r>
            <a:r>
              <a:rPr lang="hu-HU" baseline="0" dirty="0" smtClean="0"/>
              <a:t>.</a:t>
            </a:r>
          </a:p>
          <a:p>
            <a:r>
              <a:rPr lang="hu-HU" baseline="0" dirty="0" err="1" smtClean="0"/>
              <a:t>Then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continued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our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way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into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loops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where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successfully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accomplished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tasks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like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anagram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palindrome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builder</a:t>
            </a:r>
            <a:r>
              <a:rPr lang="hu-HU" baseline="0" dirty="0" smtClean="0"/>
              <a:t> and </a:t>
            </a:r>
            <a:r>
              <a:rPr lang="hu-HU" baseline="0" dirty="0" err="1" smtClean="0"/>
              <a:t>searcher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and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my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personal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favourite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josephus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problem</a:t>
            </a:r>
            <a:r>
              <a:rPr lang="hu-HU" baseline="0" dirty="0" smtClean="0"/>
              <a:t>.</a:t>
            </a:r>
            <a:endParaRPr lang="hu-HU" baseline="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4353B-9DFE-4244-86FF-296D386C93AB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3167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aseline="0" dirty="0" smtClean="0"/>
              <a:t>Here </a:t>
            </a:r>
            <a:r>
              <a:rPr lang="hu-HU" baseline="0" dirty="0" err="1" smtClean="0"/>
              <a:t>we</a:t>
            </a:r>
            <a:r>
              <a:rPr lang="hu-HU" baseline="0" dirty="0" smtClean="0"/>
              <a:t> had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solve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problem</a:t>
            </a:r>
            <a:r>
              <a:rPr lang="hu-HU" baseline="0" dirty="0" smtClean="0"/>
              <a:t> of </a:t>
            </a:r>
            <a:r>
              <a:rPr lang="hu-HU" baseline="0" dirty="0" err="1" smtClean="0"/>
              <a:t>staying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alive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deciding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where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stand </a:t>
            </a:r>
            <a:r>
              <a:rPr lang="hu-HU" baseline="0" dirty="0" err="1" smtClean="0"/>
              <a:t>if</a:t>
            </a:r>
            <a:r>
              <a:rPr lang="hu-HU" baseline="0" dirty="0" smtClean="0"/>
              <a:t> </a:t>
            </a:r>
            <a:r>
              <a:rPr lang="hu-HU" baseline="0" dirty="0" err="1" smtClean="0"/>
              <a:t>everyone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kills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person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next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each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other</a:t>
            </a:r>
            <a:r>
              <a:rPr lang="hu-HU" baseline="0" dirty="0" smtClean="0"/>
              <a:t>.</a:t>
            </a:r>
            <a:endParaRPr lang="hu-HU" baseline="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4353B-9DFE-4244-86FF-296D386C93AB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3167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Then</a:t>
            </a:r>
            <a:r>
              <a:rPr lang="hu-HU" dirty="0" smtClean="0"/>
              <a:t>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arrived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our</a:t>
            </a:r>
            <a:r>
              <a:rPr lang="hu-HU" dirty="0" smtClean="0"/>
              <a:t> </a:t>
            </a:r>
            <a:r>
              <a:rPr lang="hu-HU" dirty="0" err="1" smtClean="0"/>
              <a:t>first</a:t>
            </a:r>
            <a:r>
              <a:rPr lang="hu-HU" dirty="0" smtClean="0"/>
              <a:t> project,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early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stage</a:t>
            </a:r>
            <a:r>
              <a:rPr lang="hu-HU" baseline="0" dirty="0" smtClean="0"/>
              <a:t>++, </a:t>
            </a:r>
            <a:r>
              <a:rPr lang="hu-HU" baseline="0" dirty="0" err="1" smtClean="0"/>
              <a:t>which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was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CLI </a:t>
            </a:r>
            <a:r>
              <a:rPr lang="hu-HU" baseline="0" dirty="0" err="1" smtClean="0"/>
              <a:t>calculator</a:t>
            </a:r>
            <a:r>
              <a:rPr lang="hu-HU" baseline="0" dirty="0" smtClean="0"/>
              <a:t>. </a:t>
            </a:r>
            <a:r>
              <a:rPr lang="hu-HU" baseline="0" dirty="0" err="1" smtClean="0"/>
              <a:t>It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can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some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basic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math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operations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like</a:t>
            </a:r>
            <a:r>
              <a:rPr lang="hu-HU" baseline="0" dirty="0" smtClean="0"/>
              <a:t> sum, </a:t>
            </a:r>
            <a:r>
              <a:rPr lang="hu-HU" baseline="0" dirty="0" err="1" smtClean="0"/>
              <a:t>subtract</a:t>
            </a:r>
            <a:r>
              <a:rPr lang="hu-HU" baseline="0" dirty="0" smtClean="0"/>
              <a:t> and </a:t>
            </a:r>
            <a:r>
              <a:rPr lang="hu-HU" baseline="0" dirty="0" err="1" smtClean="0"/>
              <a:t>also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some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advanced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ones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like</a:t>
            </a:r>
            <a:r>
              <a:rPr lang="hu-HU" baseline="0" dirty="0" smtClean="0"/>
              <a:t> log, </a:t>
            </a:r>
            <a:r>
              <a:rPr lang="hu-HU" baseline="0" dirty="0" err="1" smtClean="0"/>
              <a:t>binary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hex</a:t>
            </a:r>
            <a:r>
              <a:rPr lang="hu-HU" baseline="0" dirty="0" smtClean="0"/>
              <a:t>. </a:t>
            </a:r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needed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use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all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knowledge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have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gathered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until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this</a:t>
            </a:r>
            <a:r>
              <a:rPr lang="hu-HU" baseline="0" dirty="0" smtClean="0"/>
              <a:t> project.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4353B-9DFE-4244-86FF-296D386C93AB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90970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have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arrived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our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next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level</a:t>
            </a:r>
            <a:r>
              <a:rPr lang="hu-HU" baseline="0" dirty="0" smtClean="0"/>
              <a:t> of </a:t>
            </a:r>
            <a:r>
              <a:rPr lang="hu-HU" baseline="0" dirty="0" err="1" smtClean="0"/>
              <a:t>challenge</a:t>
            </a:r>
            <a:r>
              <a:rPr lang="hu-HU" baseline="0" dirty="0" smtClean="0"/>
              <a:t>. </a:t>
            </a:r>
            <a:r>
              <a:rPr lang="hu-HU" baseline="0" dirty="0" err="1" smtClean="0"/>
              <a:t>Pointers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Structs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unions</a:t>
            </a:r>
            <a:r>
              <a:rPr lang="hu-HU" baseline="0" dirty="0" smtClean="0"/>
              <a:t> and </a:t>
            </a:r>
            <a:r>
              <a:rPr lang="hu-HU" baseline="0" dirty="0" err="1" smtClean="0"/>
              <a:t>all</a:t>
            </a:r>
            <a:r>
              <a:rPr lang="hu-HU" baseline="0" dirty="0" smtClean="0"/>
              <a:t> </a:t>
            </a:r>
            <a:r>
              <a:rPr lang="hu-HU" baseline="0" dirty="0" err="1" smtClean="0"/>
              <a:t>kind</a:t>
            </a:r>
            <a:r>
              <a:rPr lang="hu-HU" baseline="0" dirty="0" smtClean="0"/>
              <a:t> of </a:t>
            </a:r>
            <a:r>
              <a:rPr lang="hu-HU" baseline="0" dirty="0" err="1" smtClean="0"/>
              <a:t>things</a:t>
            </a:r>
            <a:r>
              <a:rPr lang="hu-HU" baseline="0" dirty="0" smtClean="0"/>
              <a:t>. The </a:t>
            </a:r>
            <a:r>
              <a:rPr lang="hu-HU" baseline="0" dirty="0" err="1" smtClean="0"/>
              <a:t>result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was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our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second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big</a:t>
            </a:r>
            <a:r>
              <a:rPr lang="hu-HU" baseline="0" dirty="0" smtClean="0"/>
              <a:t> project,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Todo-app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4353B-9DFE-4244-86FF-296D386C93AB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90970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3 </a:t>
            </a:r>
            <a:r>
              <a:rPr lang="hu-HU" dirty="0" err="1" smtClean="0"/>
              <a:t>weeks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ago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started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our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carrier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object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oriented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programming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with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help</a:t>
            </a:r>
            <a:r>
              <a:rPr lang="hu-HU" baseline="0" dirty="0" smtClean="0"/>
              <a:t> of C++ </a:t>
            </a:r>
            <a:r>
              <a:rPr lang="hu-HU" baseline="0" dirty="0" err="1" smtClean="0"/>
              <a:t>where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are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started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our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new</a:t>
            </a:r>
            <a:r>
              <a:rPr lang="hu-HU" baseline="0" dirty="0" smtClean="0"/>
              <a:t> </a:t>
            </a:r>
            <a:r>
              <a:rPr lang="hu-HU" baseline="0" dirty="0" err="1" smtClean="0"/>
              <a:t>language</a:t>
            </a:r>
            <a:r>
              <a:rPr lang="hu-HU" baseline="0" dirty="0" smtClean="0"/>
              <a:t>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4353B-9DFE-4244-86FF-296D386C93AB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3167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And </a:t>
            </a:r>
            <a:r>
              <a:rPr lang="hu-HU" dirty="0" err="1" smtClean="0"/>
              <a:t>finally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have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arrived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our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actual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studies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what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wer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all</a:t>
            </a:r>
            <a:r>
              <a:rPr lang="hu-HU" baseline="0" dirty="0" smtClean="0"/>
              <a:t> </a:t>
            </a:r>
            <a:r>
              <a:rPr lang="hu-HU" baseline="0" dirty="0" err="1" smtClean="0"/>
              <a:t>excited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about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real</a:t>
            </a:r>
            <a:r>
              <a:rPr lang="hu-HU" baseline="0" dirty="0" smtClean="0"/>
              <a:t> hardware </a:t>
            </a:r>
            <a:r>
              <a:rPr lang="hu-HU" baseline="0" dirty="0" err="1" smtClean="0"/>
              <a:t>programming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where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could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release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our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creativity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do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things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with</a:t>
            </a:r>
            <a:r>
              <a:rPr lang="hu-HU" baseline="0" dirty="0" smtClean="0"/>
              <a:t> </a:t>
            </a:r>
            <a:r>
              <a:rPr lang="hu-HU" baseline="0" dirty="0" err="1" smtClean="0"/>
              <a:t>leds</a:t>
            </a:r>
            <a:r>
              <a:rPr lang="hu-HU" baseline="0" dirty="0" smtClean="0"/>
              <a:t> and </a:t>
            </a:r>
            <a:r>
              <a:rPr lang="hu-HU" baseline="0" dirty="0" err="1" smtClean="0"/>
              <a:t>buttons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and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on</a:t>
            </a:r>
            <a:r>
              <a:rPr lang="hu-HU" baseline="0" dirty="0" smtClean="0"/>
              <a:t>.</a:t>
            </a:r>
          </a:p>
          <a:p>
            <a:r>
              <a:rPr lang="hu-HU" baseline="0" dirty="0" err="1" smtClean="0"/>
              <a:t>My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message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today</a:t>
            </a:r>
            <a:r>
              <a:rPr lang="hu-HU" baseline="0" dirty="0" smtClean="0"/>
              <a:t> is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following</a:t>
            </a:r>
            <a:r>
              <a:rPr lang="hu-HU" baseline="0" dirty="0" smtClean="0"/>
              <a:t>. </a:t>
            </a:r>
            <a:r>
              <a:rPr lang="hu-HU" baseline="0" dirty="0" err="1" smtClean="0"/>
              <a:t>We</a:t>
            </a:r>
            <a:r>
              <a:rPr lang="hu-HU" baseline="0" dirty="0" smtClean="0"/>
              <a:t> had </a:t>
            </a:r>
            <a:r>
              <a:rPr lang="hu-HU" baseline="0" dirty="0" err="1" smtClean="0"/>
              <a:t>many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ups</a:t>
            </a:r>
            <a:r>
              <a:rPr lang="hu-HU" baseline="0" dirty="0" smtClean="0"/>
              <a:t> and </a:t>
            </a:r>
            <a:r>
              <a:rPr lang="hu-HU" baseline="0" dirty="0" err="1" smtClean="0"/>
              <a:t>downs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long</a:t>
            </a:r>
            <a:r>
              <a:rPr lang="hu-HU" baseline="0" dirty="0" smtClean="0"/>
              <a:t> </a:t>
            </a:r>
            <a:r>
              <a:rPr lang="hu-HU" baseline="0" dirty="0" err="1" smtClean="0"/>
              <a:t>nights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spent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in</a:t>
            </a:r>
            <a:r>
              <a:rPr lang="hu-HU" baseline="0" dirty="0" smtClean="0"/>
              <a:t> front of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computer </a:t>
            </a:r>
            <a:r>
              <a:rPr lang="hu-HU" baseline="0" dirty="0" err="1" smtClean="0"/>
              <a:t>watching</a:t>
            </a:r>
            <a:r>
              <a:rPr lang="hu-HU" baseline="0" dirty="0" smtClean="0"/>
              <a:t> Mr. </a:t>
            </a:r>
            <a:r>
              <a:rPr lang="hu-HU" baseline="0" dirty="0" err="1" smtClean="0"/>
              <a:t>Bucky</a:t>
            </a:r>
            <a:r>
              <a:rPr lang="hu-HU" baseline="0" dirty="0" smtClean="0"/>
              <a:t> and </a:t>
            </a:r>
            <a:r>
              <a:rPr lang="hu-HU" baseline="0" dirty="0" err="1" smtClean="0"/>
              <a:t>some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guys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from</a:t>
            </a:r>
            <a:r>
              <a:rPr lang="hu-HU" baseline="0" dirty="0" smtClean="0"/>
              <a:t> India. </a:t>
            </a:r>
            <a:r>
              <a:rPr lang="hu-HU" baseline="0" dirty="0" err="1" smtClean="0"/>
              <a:t>It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was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quite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challenging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everyone</a:t>
            </a:r>
            <a:r>
              <a:rPr lang="hu-HU" baseline="0" dirty="0" smtClean="0"/>
              <a:t> I </a:t>
            </a:r>
            <a:r>
              <a:rPr lang="hu-HU" baseline="0" dirty="0" err="1" smtClean="0"/>
              <a:t>believe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but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note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this</a:t>
            </a:r>
            <a:r>
              <a:rPr lang="hu-HU" baseline="0" dirty="0" smtClean="0"/>
              <a:t>. </a:t>
            </a:r>
            <a:r>
              <a:rPr lang="hu-HU" baseline="0" dirty="0" err="1" smtClean="0"/>
              <a:t>All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sacrefices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we</a:t>
            </a:r>
            <a:r>
              <a:rPr lang="hu-HU" baseline="0" dirty="0" smtClean="0"/>
              <a:t> made, </a:t>
            </a:r>
            <a:r>
              <a:rPr lang="hu-HU" baseline="0" dirty="0" err="1" smtClean="0"/>
              <a:t>all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hours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spent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with</a:t>
            </a:r>
            <a:r>
              <a:rPr lang="hu-HU" baseline="0" dirty="0" smtClean="0"/>
              <a:t> </a:t>
            </a:r>
            <a:r>
              <a:rPr lang="hu-HU" baseline="0" dirty="0" err="1" smtClean="0"/>
              <a:t>learning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couldn</a:t>
            </a:r>
            <a:r>
              <a:rPr lang="hu-HU" baseline="0" dirty="0" smtClean="0"/>
              <a:t>’t </a:t>
            </a:r>
            <a:r>
              <a:rPr lang="hu-HU" baseline="0" dirty="0" err="1" smtClean="0"/>
              <a:t>have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this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knowledge</a:t>
            </a:r>
            <a:r>
              <a:rPr lang="hu-HU" baseline="0" dirty="0" smtClean="0"/>
              <a:t>. 8 </a:t>
            </a:r>
            <a:r>
              <a:rPr lang="hu-HU" baseline="0" dirty="0" err="1" smtClean="0"/>
              <a:t>weeks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have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passed</a:t>
            </a:r>
            <a:r>
              <a:rPr lang="hu-HU" baseline="0" dirty="0" smtClean="0"/>
              <a:t>. </a:t>
            </a:r>
            <a:r>
              <a:rPr lang="hu-HU" baseline="0" dirty="0" err="1" smtClean="0"/>
              <a:t>Only</a:t>
            </a:r>
            <a:r>
              <a:rPr lang="hu-HU" baseline="0" dirty="0" smtClean="0"/>
              <a:t> 2 </a:t>
            </a:r>
            <a:r>
              <a:rPr lang="hu-HU" baseline="0" dirty="0" err="1" smtClean="0"/>
              <a:t>months</a:t>
            </a:r>
            <a:r>
              <a:rPr lang="hu-HU" baseline="0" dirty="0" smtClean="0"/>
              <a:t>. Most </a:t>
            </a:r>
            <a:r>
              <a:rPr lang="hu-HU" baseline="0" dirty="0" err="1" smtClean="0"/>
              <a:t>people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usually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just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sniff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into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profession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during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this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timeframe</a:t>
            </a:r>
            <a:r>
              <a:rPr lang="hu-HU" baseline="0" dirty="0" smtClean="0"/>
              <a:t>. And </a:t>
            </a:r>
            <a:r>
              <a:rPr lang="hu-HU" baseline="0" dirty="0" err="1" smtClean="0"/>
              <a:t>now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know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lot</a:t>
            </a:r>
            <a:r>
              <a:rPr lang="hu-HU" baseline="0" dirty="0" smtClean="0"/>
              <a:t>. </a:t>
            </a:r>
            <a:r>
              <a:rPr lang="hu-HU" baseline="0" dirty="0" err="1" smtClean="0"/>
              <a:t>We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can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programming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solve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lot</a:t>
            </a:r>
            <a:r>
              <a:rPr lang="hu-HU" baseline="0" dirty="0" smtClean="0"/>
              <a:t> of </a:t>
            </a:r>
            <a:r>
              <a:rPr lang="hu-HU" baseline="0" dirty="0" err="1" smtClean="0"/>
              <a:t>cases</a:t>
            </a:r>
            <a:r>
              <a:rPr lang="hu-HU" baseline="0" dirty="0" smtClean="0"/>
              <a:t>. Be </a:t>
            </a:r>
            <a:r>
              <a:rPr lang="hu-HU" baseline="0" dirty="0" err="1" smtClean="0"/>
              <a:t>proud</a:t>
            </a:r>
            <a:r>
              <a:rPr lang="hu-HU" baseline="0" dirty="0" smtClean="0"/>
              <a:t> of </a:t>
            </a:r>
            <a:r>
              <a:rPr lang="hu-HU" baseline="0" dirty="0" err="1" smtClean="0"/>
              <a:t>yourself</a:t>
            </a:r>
            <a:r>
              <a:rPr lang="hu-HU" baseline="0" dirty="0" smtClean="0"/>
              <a:t>!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4353B-9DFE-4244-86FF-296D386C93AB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3167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3568" y="1052736"/>
            <a:ext cx="7772400" cy="1103436"/>
          </a:xfrm>
        </p:spPr>
        <p:txBody>
          <a:bodyPr>
            <a:normAutofit/>
          </a:bodyPr>
          <a:lstStyle/>
          <a:p>
            <a:r>
              <a:rPr lang="hu-HU" b="1" dirty="0" smtClean="0"/>
              <a:t>Mentor </a:t>
            </a:r>
            <a:r>
              <a:rPr lang="hu-HU" b="1" dirty="0" err="1" smtClean="0"/>
              <a:t>Demo</a:t>
            </a:r>
            <a:endParaRPr lang="hu-HU" b="1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403648" y="2924944"/>
            <a:ext cx="6400800" cy="2232248"/>
          </a:xfrm>
        </p:spPr>
        <p:txBody>
          <a:bodyPr>
            <a:normAutofit/>
          </a:bodyPr>
          <a:lstStyle/>
          <a:p>
            <a:r>
              <a:rPr lang="hu-HU" sz="2800" b="1" dirty="0"/>
              <a:t>Norbert Szücs</a:t>
            </a:r>
            <a:endParaRPr lang="hu-HU" sz="2800" dirty="0"/>
          </a:p>
          <a:p>
            <a:endParaRPr lang="hu-HU" sz="2800" b="1" dirty="0" smtClean="0"/>
          </a:p>
          <a:p>
            <a:endParaRPr lang="hu-HU" sz="2800" b="1" dirty="0"/>
          </a:p>
          <a:p>
            <a:r>
              <a:rPr lang="hu-HU" sz="2800" b="1" dirty="0" err="1" smtClean="0"/>
              <a:t>Pallida</a:t>
            </a:r>
            <a:r>
              <a:rPr lang="hu-HU" sz="2800" b="1" dirty="0" smtClean="0"/>
              <a:t> </a:t>
            </a:r>
            <a:r>
              <a:rPr lang="hu-HU" sz="2800" b="1" dirty="0" err="1"/>
              <a:t>Cohort</a:t>
            </a:r>
            <a:r>
              <a:rPr lang="hu-HU" sz="2800" b="1" dirty="0"/>
              <a:t> - </a:t>
            </a:r>
            <a:r>
              <a:rPr lang="hu-HU" sz="2800" b="1" dirty="0" err="1"/>
              <a:t>Static</a:t>
            </a:r>
            <a:r>
              <a:rPr lang="hu-HU" sz="2800" b="1" dirty="0"/>
              <a:t> </a:t>
            </a:r>
            <a:r>
              <a:rPr lang="hu-HU" sz="2800" b="1" dirty="0" err="1" smtClean="0"/>
              <a:t>Class</a:t>
            </a:r>
            <a:endParaRPr lang="hu-HU" sz="2800" b="1" dirty="0" smtClean="0"/>
          </a:p>
          <a:p>
            <a:endParaRPr lang="hu-HU" sz="2800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5666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artalom helye 8"/>
          <p:cNvSpPr>
            <a:spLocks noGrp="1"/>
          </p:cNvSpPr>
          <p:nvPr>
            <p:ph sz="quarter" idx="13"/>
          </p:nvPr>
        </p:nvSpPr>
        <p:spPr>
          <a:xfrm>
            <a:off x="179512" y="3068960"/>
            <a:ext cx="8424936" cy="21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5400" dirty="0" smtClean="0"/>
              <a:t>		</a:t>
            </a:r>
            <a:r>
              <a:rPr lang="hu-HU" sz="5400" dirty="0" err="1" smtClean="0"/>
              <a:t>Thank</a:t>
            </a:r>
            <a:r>
              <a:rPr lang="hu-HU" sz="5400" dirty="0" smtClean="0"/>
              <a:t> </a:t>
            </a:r>
            <a:r>
              <a:rPr lang="hu-HU" sz="5400" dirty="0" err="1" smtClean="0"/>
              <a:t>you</a:t>
            </a:r>
            <a:r>
              <a:rPr lang="hu-HU" sz="5400" dirty="0" smtClean="0"/>
              <a:t> </a:t>
            </a:r>
            <a:r>
              <a:rPr lang="hu-HU" sz="5400" dirty="0" err="1" smtClean="0"/>
              <a:t>for</a:t>
            </a:r>
            <a:r>
              <a:rPr lang="hu-HU" sz="5400" dirty="0" smtClean="0"/>
              <a:t> </a:t>
            </a:r>
            <a:r>
              <a:rPr lang="hu-HU" sz="5400" dirty="0" err="1" smtClean="0"/>
              <a:t>your</a:t>
            </a:r>
            <a:r>
              <a:rPr lang="hu-HU" sz="5400" dirty="0" smtClean="0"/>
              <a:t> 				</a:t>
            </a:r>
            <a:r>
              <a:rPr lang="hu-HU" sz="5400" dirty="0" err="1" smtClean="0"/>
              <a:t>attention</a:t>
            </a:r>
            <a:r>
              <a:rPr lang="hu-HU" sz="5400" dirty="0" smtClean="0"/>
              <a:t>!</a:t>
            </a:r>
            <a:endParaRPr lang="hu-HU" sz="5400" dirty="0"/>
          </a:p>
        </p:txBody>
      </p:sp>
    </p:spTree>
    <p:extLst>
      <p:ext uri="{BB962C8B-B14F-4D97-AF65-F5344CB8AC3E}">
        <p14:creationId xmlns:p14="http://schemas.microsoft.com/office/powerpoint/2010/main" val="157671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1"/>
          <p:cNvSpPr txBox="1">
            <a:spLocks/>
          </p:cNvSpPr>
          <p:nvPr/>
        </p:nvSpPr>
        <p:spPr>
          <a:xfrm>
            <a:off x="609600" y="4907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dirty="0" err="1" smtClean="0"/>
              <a:t>Before</a:t>
            </a:r>
            <a:r>
              <a:rPr lang="hu-HU" dirty="0" smtClean="0"/>
              <a:t> </a:t>
            </a:r>
            <a:r>
              <a:rPr lang="hu-HU" dirty="0" err="1" smtClean="0"/>
              <a:t>Green</a:t>
            </a:r>
            <a:r>
              <a:rPr lang="hu-HU" dirty="0" smtClean="0"/>
              <a:t> Fox </a:t>
            </a:r>
            <a:r>
              <a:rPr lang="hu-HU" dirty="0" err="1" smtClean="0"/>
              <a:t>Academy</a:t>
            </a:r>
            <a:endParaRPr lang="hu-HU" i="1" dirty="0"/>
          </a:p>
        </p:txBody>
      </p:sp>
      <p:pic>
        <p:nvPicPr>
          <p:cNvPr id="1026" name="Picture 2" descr="Image result for beginner programm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92" y="2607833"/>
            <a:ext cx="3625808" cy="309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42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ím 1"/>
          <p:cNvSpPr txBox="1">
            <a:spLocks/>
          </p:cNvSpPr>
          <p:nvPr/>
        </p:nvSpPr>
        <p:spPr>
          <a:xfrm>
            <a:off x="609600" y="4907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dirty="0" err="1" smtClean="0"/>
              <a:t>Early</a:t>
            </a:r>
            <a:r>
              <a:rPr lang="hu-HU" dirty="0" smtClean="0"/>
              <a:t> </a:t>
            </a:r>
            <a:r>
              <a:rPr lang="hu-HU" dirty="0" err="1" smtClean="0"/>
              <a:t>stage</a:t>
            </a:r>
            <a:endParaRPr lang="hu-HU" i="1" dirty="0"/>
          </a:p>
        </p:txBody>
      </p:sp>
      <p:pic>
        <p:nvPicPr>
          <p:cNvPr id="2050" name="Picture 2" descr="Image result for githu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863" y="2780928"/>
            <a:ext cx="6467074" cy="339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51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ím 1"/>
          <p:cNvSpPr txBox="1">
            <a:spLocks/>
          </p:cNvSpPr>
          <p:nvPr/>
        </p:nvSpPr>
        <p:spPr>
          <a:xfrm>
            <a:off x="609600" y="4907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dirty="0" err="1" smtClean="0"/>
              <a:t>Early</a:t>
            </a:r>
            <a:r>
              <a:rPr lang="hu-HU" dirty="0" smtClean="0"/>
              <a:t> </a:t>
            </a:r>
            <a:r>
              <a:rPr lang="hu-HU" dirty="0" err="1" smtClean="0"/>
              <a:t>stage</a:t>
            </a:r>
            <a:endParaRPr lang="hu-HU" i="1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2852936"/>
            <a:ext cx="6477000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46426787"/>
              </p:ext>
            </p:extLst>
          </p:nvPr>
        </p:nvGraphicFramePr>
        <p:xfrm>
          <a:off x="395536" y="1988840"/>
          <a:ext cx="3409908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7921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ím 1"/>
          <p:cNvSpPr txBox="1">
            <a:spLocks/>
          </p:cNvSpPr>
          <p:nvPr/>
        </p:nvSpPr>
        <p:spPr>
          <a:xfrm>
            <a:off x="609600" y="4907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dirty="0" err="1" smtClean="0"/>
              <a:t>Early</a:t>
            </a:r>
            <a:r>
              <a:rPr lang="hu-HU" dirty="0" smtClean="0"/>
              <a:t> </a:t>
            </a:r>
            <a:r>
              <a:rPr lang="hu-HU" dirty="0" err="1" smtClean="0"/>
              <a:t>stage</a:t>
            </a:r>
            <a:endParaRPr lang="hu-HU" i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5" y="2708920"/>
            <a:ext cx="683895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316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1"/>
          <p:cNvSpPr txBox="1">
            <a:spLocks/>
          </p:cNvSpPr>
          <p:nvPr/>
        </p:nvSpPr>
        <p:spPr>
          <a:xfrm>
            <a:off x="609600" y="4907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dirty="0" err="1" smtClean="0"/>
              <a:t>Early</a:t>
            </a:r>
            <a:r>
              <a:rPr lang="hu-HU" dirty="0" smtClean="0"/>
              <a:t> </a:t>
            </a:r>
            <a:r>
              <a:rPr lang="hu-HU" dirty="0" err="1" smtClean="0"/>
              <a:t>stage</a:t>
            </a:r>
            <a:r>
              <a:rPr lang="hu-HU" dirty="0" smtClean="0"/>
              <a:t>++</a:t>
            </a:r>
            <a:endParaRPr lang="hu-HU" i="1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137" y="2636912"/>
            <a:ext cx="4200525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418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1"/>
          <p:cNvSpPr txBox="1">
            <a:spLocks/>
          </p:cNvSpPr>
          <p:nvPr/>
        </p:nvSpPr>
        <p:spPr>
          <a:xfrm>
            <a:off x="609600" y="4907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dirty="0" err="1" smtClean="0"/>
              <a:t>Early</a:t>
            </a:r>
            <a:r>
              <a:rPr lang="hu-HU" dirty="0" smtClean="0"/>
              <a:t> </a:t>
            </a:r>
            <a:r>
              <a:rPr lang="hu-HU" dirty="0" err="1" smtClean="0"/>
              <a:t>stage</a:t>
            </a:r>
            <a:r>
              <a:rPr lang="hu-HU" dirty="0" smtClean="0"/>
              <a:t>++</a:t>
            </a:r>
            <a:endParaRPr lang="hu-HU" i="1" dirty="0"/>
          </a:p>
        </p:txBody>
      </p:sp>
      <p:sp>
        <p:nvSpPr>
          <p:cNvPr id="5" name="Tartalom helye 8"/>
          <p:cNvSpPr>
            <a:spLocks noGrp="1"/>
          </p:cNvSpPr>
          <p:nvPr>
            <p:ph sz="quarter" idx="13"/>
          </p:nvPr>
        </p:nvSpPr>
        <p:spPr>
          <a:xfrm>
            <a:off x="539552" y="3068960"/>
            <a:ext cx="1512168" cy="5040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sz="2800" dirty="0" err="1" smtClean="0"/>
              <a:t>Pointers</a:t>
            </a:r>
            <a:endParaRPr lang="hu-HU" sz="2000" dirty="0"/>
          </a:p>
        </p:txBody>
      </p:sp>
      <p:sp>
        <p:nvSpPr>
          <p:cNvPr id="6" name="Tartalom helye 8"/>
          <p:cNvSpPr>
            <a:spLocks noGrp="1"/>
          </p:cNvSpPr>
          <p:nvPr>
            <p:ph sz="quarter" idx="13"/>
          </p:nvPr>
        </p:nvSpPr>
        <p:spPr>
          <a:xfrm>
            <a:off x="539552" y="3789040"/>
            <a:ext cx="1512168" cy="5040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sz="2800" dirty="0" err="1" smtClean="0"/>
              <a:t>Structs</a:t>
            </a:r>
            <a:endParaRPr lang="hu-HU" sz="2000" dirty="0"/>
          </a:p>
        </p:txBody>
      </p:sp>
      <p:sp>
        <p:nvSpPr>
          <p:cNvPr id="8" name="Tartalom helye 8"/>
          <p:cNvSpPr>
            <a:spLocks noGrp="1"/>
          </p:cNvSpPr>
          <p:nvPr>
            <p:ph sz="quarter" idx="13"/>
          </p:nvPr>
        </p:nvSpPr>
        <p:spPr>
          <a:xfrm>
            <a:off x="539552" y="4437112"/>
            <a:ext cx="1512168" cy="5040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sz="2800" dirty="0" err="1" smtClean="0"/>
              <a:t>Unions</a:t>
            </a:r>
            <a:endParaRPr lang="hu-HU" sz="2000" dirty="0"/>
          </a:p>
        </p:txBody>
      </p:sp>
      <p:sp>
        <p:nvSpPr>
          <p:cNvPr id="9" name="Tartalom helye 8"/>
          <p:cNvSpPr>
            <a:spLocks noGrp="1"/>
          </p:cNvSpPr>
          <p:nvPr>
            <p:ph sz="quarter" idx="13"/>
          </p:nvPr>
        </p:nvSpPr>
        <p:spPr>
          <a:xfrm>
            <a:off x="539552" y="5157192"/>
            <a:ext cx="1512168" cy="5040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sz="2800" dirty="0" err="1" smtClean="0"/>
              <a:t>Typedef</a:t>
            </a:r>
            <a:endParaRPr lang="hu-HU" sz="2000" dirty="0"/>
          </a:p>
        </p:txBody>
      </p:sp>
      <p:sp>
        <p:nvSpPr>
          <p:cNvPr id="3" name="Jobbra nyíl 2"/>
          <p:cNvSpPr/>
          <p:nvPr/>
        </p:nvSpPr>
        <p:spPr>
          <a:xfrm>
            <a:off x="2792206" y="3573016"/>
            <a:ext cx="2880320" cy="1368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artalom helye 8"/>
          <p:cNvSpPr>
            <a:spLocks noGrp="1"/>
          </p:cNvSpPr>
          <p:nvPr>
            <p:ph sz="quarter" idx="13"/>
          </p:nvPr>
        </p:nvSpPr>
        <p:spPr>
          <a:xfrm>
            <a:off x="5940152" y="3843046"/>
            <a:ext cx="2499874" cy="8280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4000" dirty="0" err="1" smtClean="0"/>
              <a:t>Todo-app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126816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8" grpId="0" build="p"/>
      <p:bldP spid="9" grpId="0" build="p"/>
      <p:bldP spid="3" grpId="0" animBg="1"/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ím 1"/>
          <p:cNvSpPr txBox="1">
            <a:spLocks/>
          </p:cNvSpPr>
          <p:nvPr/>
        </p:nvSpPr>
        <p:spPr>
          <a:xfrm>
            <a:off x="609600" y="4907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dirty="0" err="1" smtClean="0"/>
              <a:t>Orientation</a:t>
            </a:r>
            <a:r>
              <a:rPr lang="hu-HU" dirty="0" smtClean="0"/>
              <a:t> </a:t>
            </a:r>
            <a:r>
              <a:rPr lang="hu-HU" dirty="0" err="1" smtClean="0"/>
              <a:t>Stage</a:t>
            </a:r>
            <a:endParaRPr lang="hu-HU" i="1" dirty="0"/>
          </a:p>
        </p:txBody>
      </p:sp>
      <p:pic>
        <p:nvPicPr>
          <p:cNvPr id="5122" name="Picture 2" descr="https://upload.wikimedia.org/wikipedia/commons/thumb/9/98/CPT-OOP-objects_and_classes_-_attmeth.svg/2000px-CPT-OOP-objects_and_classes_-_attmeth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056" y="2636912"/>
            <a:ext cx="5116687" cy="4067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22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ím 1"/>
          <p:cNvSpPr txBox="1">
            <a:spLocks/>
          </p:cNvSpPr>
          <p:nvPr/>
        </p:nvSpPr>
        <p:spPr>
          <a:xfrm>
            <a:off x="609600" y="4907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dirty="0" err="1" smtClean="0"/>
              <a:t>Orientation</a:t>
            </a:r>
            <a:r>
              <a:rPr lang="hu-HU" dirty="0" smtClean="0"/>
              <a:t> </a:t>
            </a:r>
            <a:r>
              <a:rPr lang="hu-HU" dirty="0" err="1" smtClean="0"/>
              <a:t>Stage</a:t>
            </a:r>
            <a:r>
              <a:rPr lang="hu-HU" dirty="0" smtClean="0"/>
              <a:t>++</a:t>
            </a:r>
            <a:endParaRPr lang="hu-HU" i="1" dirty="0"/>
          </a:p>
        </p:txBody>
      </p:sp>
      <p:pic>
        <p:nvPicPr>
          <p:cNvPr id="8194" name="Picture 2" descr="Image result for stm32f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301" y="2900928"/>
            <a:ext cx="6182198" cy="3477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65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ullá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1726</TotalTime>
  <Words>486</Words>
  <Application>Microsoft Office PowerPoint</Application>
  <PresentationFormat>Diavetítés a képernyőre (4:3 oldalarány)</PresentationFormat>
  <Paragraphs>38</Paragraphs>
  <Slides>10</Slides>
  <Notes>9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1" baseType="lpstr">
      <vt:lpstr>Hullám</vt:lpstr>
      <vt:lpstr>Mentor Demo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Second Mentor Demo</dc:title>
  <dc:creator>MacBook</dc:creator>
  <cp:lastModifiedBy>MacBook</cp:lastModifiedBy>
  <cp:revision>46</cp:revision>
  <dcterms:created xsi:type="dcterms:W3CDTF">2017-10-13T12:35:15Z</dcterms:created>
  <dcterms:modified xsi:type="dcterms:W3CDTF">2017-12-01T13:22:13Z</dcterms:modified>
</cp:coreProperties>
</file>