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7"/>
  </p:notesMasterIdLst>
  <p:sldIdLst>
    <p:sldId id="256" r:id="rId2"/>
    <p:sldId id="258" r:id="rId3"/>
    <p:sldId id="259" r:id="rId4"/>
    <p:sldId id="260"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210" autoAdjust="0"/>
  </p:normalViewPr>
  <p:slideViewPr>
    <p:cSldViewPr>
      <p:cViewPr varScale="1">
        <p:scale>
          <a:sx n="50" d="100"/>
          <a:sy n="50" d="100"/>
        </p:scale>
        <p:origin x="-173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7109D2-E2A7-4C94-968A-0465299F8B29}" type="datetimeFigureOut">
              <a:rPr lang="hu-HU" smtClean="0"/>
              <a:t>2017.11.21.</a:t>
            </a:fld>
            <a:endParaRPr lang="hu-HU"/>
          </a:p>
        </p:txBody>
      </p:sp>
      <p:sp>
        <p:nvSpPr>
          <p:cNvPr id="4" name="Diakép hely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04353B-9DFE-4244-86FF-296D386C93AB}" type="slidenum">
              <a:rPr lang="hu-HU" smtClean="0"/>
              <a:t>‹#›</a:t>
            </a:fld>
            <a:endParaRPr lang="hu-HU"/>
          </a:p>
        </p:txBody>
      </p:sp>
    </p:spTree>
    <p:extLst>
      <p:ext uri="{BB962C8B-B14F-4D97-AF65-F5344CB8AC3E}">
        <p14:creationId xmlns:p14="http://schemas.microsoft.com/office/powerpoint/2010/main" val="3196741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4804353B-9DFE-4244-86FF-296D386C93AB}" type="slidenum">
              <a:rPr lang="hu-HU" smtClean="0"/>
              <a:t>1</a:t>
            </a:fld>
            <a:endParaRPr lang="hu-HU"/>
          </a:p>
        </p:txBody>
      </p:sp>
    </p:spTree>
    <p:extLst>
      <p:ext uri="{BB962C8B-B14F-4D97-AF65-F5344CB8AC3E}">
        <p14:creationId xmlns:p14="http://schemas.microsoft.com/office/powerpoint/2010/main" val="3746833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smtClean="0"/>
              <a:t>Iron</a:t>
            </a:r>
            <a:r>
              <a:rPr lang="hu-HU" baseline="0" dirty="0" smtClean="0"/>
              <a:t> Mannek hívják, de miért. Először is, van egy 20 </a:t>
            </a:r>
            <a:r>
              <a:rPr lang="hu-HU" baseline="0" dirty="0" err="1" smtClean="0"/>
              <a:t>seces</a:t>
            </a:r>
            <a:r>
              <a:rPr lang="hu-HU" baseline="0" dirty="0" smtClean="0"/>
              <a:t> </a:t>
            </a:r>
            <a:r>
              <a:rPr lang="hu-HU" baseline="0" dirty="0" err="1" smtClean="0"/>
              <a:t>cameo-ja</a:t>
            </a:r>
            <a:r>
              <a:rPr lang="hu-HU" baseline="0" dirty="0" smtClean="0"/>
              <a:t> </a:t>
            </a:r>
            <a:r>
              <a:rPr lang="hu-HU" baseline="0" dirty="0" err="1" smtClean="0"/>
              <a:t>Iron</a:t>
            </a:r>
            <a:r>
              <a:rPr lang="hu-HU" baseline="0" dirty="0" smtClean="0"/>
              <a:t> Man 2-ben. Másodszor, ha csak a céljai felét eléri, máris több dolgot tett a világért mint bármely másik politikus. Mérnök, feltaláló, apa, cégvezető, igazi látnok.</a:t>
            </a:r>
            <a:endParaRPr lang="hu-HU" dirty="0"/>
          </a:p>
        </p:txBody>
      </p:sp>
      <p:sp>
        <p:nvSpPr>
          <p:cNvPr id="4" name="Dia számának helye 3"/>
          <p:cNvSpPr>
            <a:spLocks noGrp="1"/>
          </p:cNvSpPr>
          <p:nvPr>
            <p:ph type="sldNum" sz="quarter" idx="10"/>
          </p:nvPr>
        </p:nvSpPr>
        <p:spPr/>
        <p:txBody>
          <a:bodyPr/>
          <a:lstStyle/>
          <a:p>
            <a:fld id="{4804353B-9DFE-4244-86FF-296D386C93AB}" type="slidenum">
              <a:rPr lang="hu-HU" smtClean="0"/>
              <a:t>2</a:t>
            </a:fld>
            <a:endParaRPr lang="hu-HU"/>
          </a:p>
        </p:txBody>
      </p:sp>
    </p:spTree>
    <p:extLst>
      <p:ext uri="{BB962C8B-B14F-4D97-AF65-F5344CB8AC3E}">
        <p14:creationId xmlns:p14="http://schemas.microsoft.com/office/powerpoint/2010/main" val="4290970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1971ben született, Dél Afrikában. 12 évesen írta meg saját számítógépes programját, ami egy játék volt (</a:t>
            </a:r>
            <a:r>
              <a:rPr lang="hu-HU" dirty="0" err="1" smtClean="0"/>
              <a:t>Blaster</a:t>
            </a:r>
            <a:r>
              <a:rPr lang="hu-HU" dirty="0" smtClean="0"/>
              <a:t>, olyan</a:t>
            </a:r>
            <a:r>
              <a:rPr lang="hu-HU" baseline="0" dirty="0" smtClean="0"/>
              <a:t> mint az akkor </a:t>
            </a:r>
            <a:r>
              <a:rPr lang="hu-HU" baseline="0" dirty="0" err="1" smtClean="0"/>
              <a:t>Atari</a:t>
            </a:r>
            <a:r>
              <a:rPr lang="hu-HU" baseline="0" dirty="0" smtClean="0"/>
              <a:t> </a:t>
            </a:r>
            <a:r>
              <a:rPr lang="hu-HU" baseline="0" dirty="0" err="1" smtClean="0"/>
              <a:t>space</a:t>
            </a:r>
            <a:r>
              <a:rPr lang="hu-HU" baseline="0" dirty="0" smtClean="0"/>
              <a:t> </a:t>
            </a:r>
            <a:r>
              <a:rPr lang="hu-HU" baseline="0" dirty="0" err="1" smtClean="0"/>
              <a:t>shooter</a:t>
            </a:r>
            <a:r>
              <a:rPr lang="hu-HU" baseline="0" dirty="0" smtClean="0"/>
              <a:t> játékok, mint </a:t>
            </a:r>
            <a:r>
              <a:rPr lang="hu-HU" baseline="0" dirty="0" err="1" smtClean="0"/>
              <a:t>Atari</a:t>
            </a:r>
            <a:r>
              <a:rPr lang="hu-HU" dirty="0" smtClean="0"/>
              <a:t>), amit el is adott egy cégnek, a PC </a:t>
            </a:r>
            <a:r>
              <a:rPr lang="hu-HU" dirty="0" err="1" smtClean="0"/>
              <a:t>Magazine-nak</a:t>
            </a:r>
            <a:r>
              <a:rPr lang="hu-HU" dirty="0" smtClean="0"/>
              <a:t>.</a:t>
            </a:r>
            <a:r>
              <a:rPr lang="hu-HU" baseline="0" dirty="0" smtClean="0"/>
              <a:t> Ennek amúgy el is készítették a webes verzióját, ki is lehet próbálni </a:t>
            </a:r>
            <a:r>
              <a:rPr lang="hu-HU" baseline="0" dirty="0" smtClean="0">
                <a:sym typeface="Wingdings" panose="05000000000000000000" pitchFamily="2" charset="2"/>
              </a:rPr>
              <a:t></a:t>
            </a:r>
          </a:p>
          <a:p>
            <a:r>
              <a:rPr lang="hu-HU" baseline="0" dirty="0" smtClean="0">
                <a:sym typeface="Wingdings" panose="05000000000000000000" pitchFamily="2" charset="2"/>
              </a:rPr>
              <a:t>Ezután még 20 éves kora előtt </a:t>
            </a:r>
            <a:r>
              <a:rPr lang="hu-HU" baseline="0" dirty="0" err="1" smtClean="0">
                <a:sym typeface="Wingdings" panose="05000000000000000000" pitchFamily="2" charset="2"/>
              </a:rPr>
              <a:t>migrált</a:t>
            </a:r>
            <a:r>
              <a:rPr lang="hu-HU" baseline="0" dirty="0" smtClean="0">
                <a:sym typeface="Wingdings" panose="05000000000000000000" pitchFamily="2" charset="2"/>
              </a:rPr>
              <a:t> Kanadába, hogy elkerülje a sorkatonaságot, amire minden fehér bőrű férfit köteleztek abban az időben. </a:t>
            </a:r>
            <a:endParaRPr lang="hu-HU" dirty="0"/>
          </a:p>
        </p:txBody>
      </p:sp>
      <p:sp>
        <p:nvSpPr>
          <p:cNvPr id="4" name="Dia számának helye 3"/>
          <p:cNvSpPr>
            <a:spLocks noGrp="1"/>
          </p:cNvSpPr>
          <p:nvPr>
            <p:ph type="sldNum" sz="quarter" idx="10"/>
          </p:nvPr>
        </p:nvSpPr>
        <p:spPr/>
        <p:txBody>
          <a:bodyPr/>
          <a:lstStyle/>
          <a:p>
            <a:fld id="{4804353B-9DFE-4244-86FF-296D386C93AB}" type="slidenum">
              <a:rPr lang="hu-HU" smtClean="0"/>
              <a:t>3</a:t>
            </a:fld>
            <a:endParaRPr lang="hu-HU"/>
          </a:p>
        </p:txBody>
      </p:sp>
    </p:spTree>
    <p:extLst>
      <p:ext uri="{BB962C8B-B14F-4D97-AF65-F5344CB8AC3E}">
        <p14:creationId xmlns:p14="http://schemas.microsoft.com/office/powerpoint/2010/main" val="4290970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Anyai ági kapcsolatai</a:t>
            </a:r>
            <a:r>
              <a:rPr lang="hu-HU" baseline="0" dirty="0" smtClean="0"/>
              <a:t> révén felvették egyetemre, egy nyarat el is töltött egy banknál mint gyakornok. Hamar rájött, hogy ez nem neki való, átjelentkezett egy amerikai egyetemre, ahol közgazdász és fizikus diplomát szerzett, BA. Ezután úgy döntött hogy ledoktorál </a:t>
            </a:r>
            <a:r>
              <a:rPr lang="hu-HU" baseline="0" dirty="0" err="1" smtClean="0"/>
              <a:t>energy</a:t>
            </a:r>
            <a:r>
              <a:rPr lang="hu-HU" baseline="0" dirty="0" smtClean="0"/>
              <a:t> </a:t>
            </a:r>
            <a:r>
              <a:rPr lang="hu-HU" baseline="0" dirty="0" err="1" smtClean="0"/>
              <a:t>phisicsből</a:t>
            </a:r>
            <a:r>
              <a:rPr lang="hu-HU" baseline="0" dirty="0" smtClean="0"/>
              <a:t>, de közbeszólt az Internet Boom, úgyhogy 2 nap után ott is hagyta és megalapította a Zip2 </a:t>
            </a:r>
            <a:r>
              <a:rPr lang="hu-HU" baseline="0" dirty="0" err="1" smtClean="0"/>
              <a:t>Corp-ot</a:t>
            </a:r>
            <a:r>
              <a:rPr lang="hu-HU" baseline="0" dirty="0" smtClean="0"/>
              <a:t>. Ez egy online city </a:t>
            </a:r>
            <a:r>
              <a:rPr lang="hu-HU" baseline="0" dirty="0" err="1" smtClean="0"/>
              <a:t>guide</a:t>
            </a:r>
            <a:r>
              <a:rPr lang="hu-HU" baseline="0" dirty="0" smtClean="0"/>
              <a:t> volt , amivel az újságkiadókat célozták meg, egész sikeresen, mert két naggyal is sikerült szerződést kötni (New York Times, </a:t>
            </a:r>
            <a:r>
              <a:rPr lang="hu-HU" sz="1200" b="0" i="1" kern="1200" dirty="0" smtClean="0">
                <a:solidFill>
                  <a:schemeClr val="tx1"/>
                </a:solidFill>
                <a:effectLst/>
                <a:latin typeface="+mn-lt"/>
                <a:ea typeface="+mn-ea"/>
                <a:cs typeface="+mn-cs"/>
              </a:rPr>
              <a:t>Chicago </a:t>
            </a:r>
            <a:r>
              <a:rPr lang="hu-HU" sz="1200" b="0" i="1" kern="1200" dirty="0" err="1" smtClean="0">
                <a:solidFill>
                  <a:schemeClr val="tx1"/>
                </a:solidFill>
                <a:effectLst/>
                <a:latin typeface="+mn-lt"/>
                <a:ea typeface="+mn-ea"/>
                <a:cs typeface="+mn-cs"/>
              </a:rPr>
              <a:t>Tribune</a:t>
            </a:r>
            <a:r>
              <a:rPr lang="hu-HU" baseline="0" dirty="0" smtClean="0"/>
              <a:t>). Ekkora még csak 24 volt</a:t>
            </a:r>
            <a:endParaRPr lang="hu-HU" dirty="0"/>
          </a:p>
        </p:txBody>
      </p:sp>
      <p:sp>
        <p:nvSpPr>
          <p:cNvPr id="4" name="Dia számának helye 3"/>
          <p:cNvSpPr>
            <a:spLocks noGrp="1"/>
          </p:cNvSpPr>
          <p:nvPr>
            <p:ph type="sldNum" sz="quarter" idx="10"/>
          </p:nvPr>
        </p:nvSpPr>
        <p:spPr/>
        <p:txBody>
          <a:bodyPr/>
          <a:lstStyle/>
          <a:p>
            <a:fld id="{4804353B-9DFE-4244-86FF-296D386C93AB}" type="slidenum">
              <a:rPr lang="hu-HU" smtClean="0"/>
              <a:t>4</a:t>
            </a:fld>
            <a:endParaRPr lang="hu-HU"/>
          </a:p>
        </p:txBody>
      </p:sp>
    </p:spTree>
    <p:extLst>
      <p:ext uri="{BB962C8B-B14F-4D97-AF65-F5344CB8AC3E}">
        <p14:creationId xmlns:p14="http://schemas.microsoft.com/office/powerpoint/2010/main" val="4290970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Mennyire igaz ez a szöveg ránk is </a:t>
            </a:r>
            <a:r>
              <a:rPr lang="hu-HU" dirty="0" smtClean="0">
                <a:sym typeface="Wingdings" panose="05000000000000000000" pitchFamily="2" charset="2"/>
              </a:rPr>
              <a:t> Ami fontos még ebből az időszakból,</a:t>
            </a:r>
            <a:r>
              <a:rPr lang="hu-HU" baseline="0" dirty="0" smtClean="0">
                <a:sym typeface="Wingdings" panose="05000000000000000000" pitchFamily="2" charset="2"/>
              </a:rPr>
              <a:t> hogy abban az irodában dolgozott, ahol aludt is. Tusolni egy helyi </a:t>
            </a:r>
            <a:r>
              <a:rPr lang="hu-HU" baseline="0" dirty="0" err="1" smtClean="0">
                <a:sym typeface="Wingdings" panose="05000000000000000000" pitchFamily="2" charset="2"/>
              </a:rPr>
              <a:t>YMCA-be</a:t>
            </a:r>
            <a:r>
              <a:rPr lang="hu-HU" baseline="0" dirty="0" smtClean="0">
                <a:sym typeface="Wingdings" panose="05000000000000000000" pitchFamily="2" charset="2"/>
              </a:rPr>
              <a:t> járt, ami egy motel. Maga a Zip2 üzlet nem úgy ment, ahogy kellett volna, nem jöttek a szerződések, ezért külső befektetőket kellett keresni. Talált is, 3.6 millió dollárt kapott a cég, de cserébe le kellett mondani a vezetőségről. Jó döntésnek bizonyult, 99-ben 307 millió dollárért elkelt a cég. </a:t>
            </a:r>
            <a:r>
              <a:rPr lang="hu-HU" baseline="0" dirty="0" err="1" smtClean="0">
                <a:sym typeface="Wingdings" panose="05000000000000000000" pitchFamily="2" charset="2"/>
              </a:rPr>
              <a:t>Elon</a:t>
            </a:r>
            <a:r>
              <a:rPr lang="hu-HU" baseline="0" dirty="0" smtClean="0">
                <a:sym typeface="Wingdings" panose="05000000000000000000" pitchFamily="2" charset="2"/>
              </a:rPr>
              <a:t> 22 milliót kapott ebből. Még abban az évben 10 millióból megalapította az </a:t>
            </a:r>
            <a:r>
              <a:rPr lang="hu-HU" baseline="0" dirty="0" err="1" smtClean="0">
                <a:sym typeface="Wingdings" panose="05000000000000000000" pitchFamily="2" charset="2"/>
              </a:rPr>
              <a:t>x.com-ot</a:t>
            </a:r>
            <a:r>
              <a:rPr lang="hu-HU" baseline="0" dirty="0" smtClean="0">
                <a:sym typeface="Wingdings" panose="05000000000000000000" pitchFamily="2" charset="2"/>
              </a:rPr>
              <a:t>, ami egy online bank volt. A legnagyobb céljuk az volt, hogy kiderítsék, hogyan lehet biztonságosan pénzt utalni csak az email cím megadásával. A Zip2 sikereire alapozva, az </a:t>
            </a:r>
            <a:r>
              <a:rPr lang="hu-HU" baseline="0" dirty="0" err="1" smtClean="0">
                <a:sym typeface="Wingdings" panose="05000000000000000000" pitchFamily="2" charset="2"/>
              </a:rPr>
              <a:t>x.com-mal</a:t>
            </a:r>
            <a:r>
              <a:rPr lang="hu-HU" baseline="0" dirty="0" smtClean="0">
                <a:sym typeface="Wingdings" panose="05000000000000000000" pitchFamily="2" charset="2"/>
              </a:rPr>
              <a:t> is megtalálták a befektetők, kaptak 25 milliót. 99 végén élesítették az </a:t>
            </a:r>
            <a:r>
              <a:rPr lang="hu-HU" baseline="0" dirty="0" err="1" smtClean="0">
                <a:sym typeface="Wingdings" panose="05000000000000000000" pitchFamily="2" charset="2"/>
              </a:rPr>
              <a:t>x.com-ot</a:t>
            </a:r>
            <a:r>
              <a:rPr lang="hu-HU" baseline="0" dirty="0" smtClean="0">
                <a:sym typeface="Wingdings" panose="05000000000000000000" pitchFamily="2" charset="2"/>
              </a:rPr>
              <a:t>. Elég merész volt a „termékük”, minden új ügyfélnek account nyitás után adtak 20 dollárt és ha ők hoztak új embert, további 10 dollárt adtak cash </a:t>
            </a:r>
            <a:r>
              <a:rPr lang="hu-HU" baseline="0" dirty="0" err="1" smtClean="0">
                <a:sym typeface="Wingdings" panose="05000000000000000000" pitchFamily="2" charset="2"/>
              </a:rPr>
              <a:t>card</a:t>
            </a:r>
            <a:r>
              <a:rPr lang="hu-HU" baseline="0" dirty="0" smtClean="0">
                <a:sym typeface="Wingdings" panose="05000000000000000000" pitchFamily="2" charset="2"/>
              </a:rPr>
              <a:t> formájában, amit bármelyik </a:t>
            </a:r>
            <a:r>
              <a:rPr lang="hu-HU" baseline="0" dirty="0" err="1" smtClean="0">
                <a:sym typeface="Wingdings" panose="05000000000000000000" pitchFamily="2" charset="2"/>
              </a:rPr>
              <a:t>ATM-nél</a:t>
            </a:r>
            <a:r>
              <a:rPr lang="hu-HU" baseline="0" dirty="0" smtClean="0">
                <a:sym typeface="Wingdings" panose="05000000000000000000" pitchFamily="2" charset="2"/>
              </a:rPr>
              <a:t> fel tudtak használni. Ezzel egy több százezres bázist fel tudtak építeni rövid idő alatt, amivel majdnem utolérték a legnagyobb konkurenciát (</a:t>
            </a:r>
            <a:r>
              <a:rPr lang="hu-HU" baseline="0" dirty="0" err="1" smtClean="0">
                <a:sym typeface="Wingdings" panose="05000000000000000000" pitchFamily="2" charset="2"/>
              </a:rPr>
              <a:t>Etrade</a:t>
            </a:r>
            <a:r>
              <a:rPr lang="hu-HU" baseline="0" dirty="0" smtClean="0">
                <a:sym typeface="Wingdings" panose="05000000000000000000" pitchFamily="2" charset="2"/>
              </a:rPr>
              <a:t> </a:t>
            </a:r>
            <a:r>
              <a:rPr lang="hu-HU" baseline="0" dirty="0" err="1" smtClean="0">
                <a:sym typeface="Wingdings" panose="05000000000000000000" pitchFamily="2" charset="2"/>
              </a:rPr>
              <a:t>telebank</a:t>
            </a:r>
            <a:r>
              <a:rPr lang="hu-HU" baseline="0" dirty="0" smtClean="0">
                <a:sym typeface="Wingdings" panose="05000000000000000000" pitchFamily="2" charset="2"/>
              </a:rPr>
              <a:t>). Sajnos az emberek elég szkeptikusok voltak a biztonsággal kapcsolatban, érthető módon; hamar kiderült, hogy elég könnyen fel tudják törni </a:t>
            </a:r>
            <a:r>
              <a:rPr lang="hu-HU" baseline="0" smtClean="0">
                <a:sym typeface="Wingdings" panose="05000000000000000000" pitchFamily="2" charset="2"/>
              </a:rPr>
              <a:t>a rendszert.</a:t>
            </a:r>
            <a:endParaRPr lang="hu-HU" dirty="0"/>
          </a:p>
        </p:txBody>
      </p:sp>
      <p:sp>
        <p:nvSpPr>
          <p:cNvPr id="4" name="Dia számának helye 3"/>
          <p:cNvSpPr>
            <a:spLocks noGrp="1"/>
          </p:cNvSpPr>
          <p:nvPr>
            <p:ph type="sldNum" sz="quarter" idx="10"/>
          </p:nvPr>
        </p:nvSpPr>
        <p:spPr/>
        <p:txBody>
          <a:bodyPr/>
          <a:lstStyle/>
          <a:p>
            <a:fld id="{4804353B-9DFE-4244-86FF-296D386C93AB}" type="slidenum">
              <a:rPr lang="hu-HU" smtClean="0"/>
              <a:t>5</a:t>
            </a:fld>
            <a:endParaRPr lang="hu-HU"/>
          </a:p>
        </p:txBody>
      </p:sp>
    </p:spTree>
    <p:extLst>
      <p:ext uri="{BB962C8B-B14F-4D97-AF65-F5344CB8AC3E}">
        <p14:creationId xmlns:p14="http://schemas.microsoft.com/office/powerpoint/2010/main" val="4290970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hu-HU" smtClean="0"/>
              <a:t>Mintacím szerkesztése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Függőleges cím és szöveg">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hu-HU" smtClean="0"/>
              <a:t>Mintacím szerkesztése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hu-HU" smtClean="0"/>
              <a:t>Mintacím szerkesztése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hu-HU" smtClean="0"/>
              <a:t>Mintacím szerkesztése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7B8AEBBE-F8B2-42CF-9895-E86A608384EB}" type="datetime1">
              <a:rPr lang="en-US" smtClean="0"/>
              <a:pPr/>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11/21/2017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u-HU" smtClean="0"/>
              <a:t>Mintacím szerkesztése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11/21/2017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11/21/2017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Üres">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11/21/2017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Tartalomrész képaláírással">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11/21/2017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hu-HU" smtClean="0"/>
              <a:t>Mintacím szerkesztése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hu-HU" smtClean="0"/>
              <a:t>Mintacím szerkesztése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88856D55-EFBE-4F9B-8A5F-09D42CA22A9B}" type="datetime1">
              <a:rPr lang="en-US" smtClean="0"/>
              <a:pPr/>
              <a:t>11/21/2017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hu-HU" smtClean="0"/>
              <a:t>Mintacím szerkesztése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11/21/2017</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683568" y="1844824"/>
            <a:ext cx="7772400" cy="1440160"/>
          </a:xfrm>
        </p:spPr>
        <p:txBody>
          <a:bodyPr>
            <a:normAutofit/>
          </a:bodyPr>
          <a:lstStyle/>
          <a:p>
            <a:r>
              <a:rPr lang="hu-HU" b="1" dirty="0" err="1" smtClean="0"/>
              <a:t>Elon</a:t>
            </a:r>
            <a:r>
              <a:rPr lang="hu-HU" b="1" dirty="0" smtClean="0"/>
              <a:t> </a:t>
            </a:r>
            <a:r>
              <a:rPr lang="hu-HU" b="1" dirty="0" err="1" smtClean="0"/>
              <a:t>Musk</a:t>
            </a:r>
            <a:endParaRPr lang="hu-HU" b="1" dirty="0"/>
          </a:p>
        </p:txBody>
      </p:sp>
    </p:spTree>
    <p:extLst>
      <p:ext uri="{BB962C8B-B14F-4D97-AF65-F5344CB8AC3E}">
        <p14:creationId xmlns:p14="http://schemas.microsoft.com/office/powerpoint/2010/main" val="155666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1"/>
          <p:cNvSpPr txBox="1">
            <a:spLocks/>
          </p:cNvSpPr>
          <p:nvPr/>
        </p:nvSpPr>
        <p:spPr>
          <a:xfrm>
            <a:off x="609600" y="490728"/>
            <a:ext cx="8229600" cy="1252728"/>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b="1" dirty="0" err="1" smtClean="0"/>
              <a:t>Elon</a:t>
            </a:r>
            <a:r>
              <a:rPr lang="hu-HU" b="1" dirty="0" smtClean="0"/>
              <a:t> </a:t>
            </a:r>
            <a:r>
              <a:rPr lang="hu-HU" b="1" dirty="0" err="1" smtClean="0"/>
              <a:t>Musk</a:t>
            </a:r>
            <a:r>
              <a:rPr lang="hu-HU" b="1" dirty="0" smtClean="0"/>
              <a:t/>
            </a:r>
            <a:br>
              <a:rPr lang="hu-HU" b="1" dirty="0" smtClean="0"/>
            </a:br>
            <a:r>
              <a:rPr lang="hu-HU" i="1" dirty="0" err="1" smtClean="0"/>
              <a:t>Iron</a:t>
            </a:r>
            <a:r>
              <a:rPr lang="hu-HU" i="1" dirty="0" smtClean="0"/>
              <a:t> Man</a:t>
            </a:r>
            <a:endParaRPr lang="hu-HU" i="1" dirty="0"/>
          </a:p>
        </p:txBody>
      </p:sp>
      <p:pic>
        <p:nvPicPr>
          <p:cNvPr id="8" name="Picture 2" descr="https://storage.googleapis.com/postpickle/2016/titles/146253112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128" y="2708920"/>
            <a:ext cx="4896544"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42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1"/>
          <p:cNvSpPr txBox="1">
            <a:spLocks/>
          </p:cNvSpPr>
          <p:nvPr/>
        </p:nvSpPr>
        <p:spPr>
          <a:xfrm>
            <a:off x="609600" y="490728"/>
            <a:ext cx="8229600" cy="1252728"/>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b="1" dirty="0" err="1" smtClean="0"/>
              <a:t>Elon</a:t>
            </a:r>
            <a:r>
              <a:rPr lang="hu-HU" b="1" dirty="0" smtClean="0"/>
              <a:t> </a:t>
            </a:r>
            <a:r>
              <a:rPr lang="hu-HU" b="1" dirty="0" err="1" smtClean="0"/>
              <a:t>Musk</a:t>
            </a:r>
            <a:r>
              <a:rPr lang="hu-HU" b="1" dirty="0" smtClean="0"/>
              <a:t/>
            </a:r>
            <a:br>
              <a:rPr lang="hu-HU" b="1" dirty="0" smtClean="0"/>
            </a:br>
            <a:r>
              <a:rPr lang="hu-HU" i="1" dirty="0" err="1" smtClean="0"/>
              <a:t>Bio</a:t>
            </a:r>
            <a:r>
              <a:rPr lang="hu-HU" i="1" dirty="0" smtClean="0"/>
              <a:t> – </a:t>
            </a:r>
            <a:r>
              <a:rPr lang="hu-HU" i="1" dirty="0" err="1" smtClean="0"/>
              <a:t>early</a:t>
            </a:r>
            <a:r>
              <a:rPr lang="hu-HU" i="1" dirty="0" smtClean="0"/>
              <a:t> </a:t>
            </a:r>
            <a:r>
              <a:rPr lang="hu-HU" i="1" dirty="0" err="1" smtClean="0"/>
              <a:t>ages</a:t>
            </a:r>
            <a:endParaRPr lang="hu-HU" i="1" dirty="0"/>
          </a:p>
        </p:txBody>
      </p:sp>
      <p:sp>
        <p:nvSpPr>
          <p:cNvPr id="2" name="Szövegdoboz 1"/>
          <p:cNvSpPr txBox="1"/>
          <p:nvPr/>
        </p:nvSpPr>
        <p:spPr>
          <a:xfrm>
            <a:off x="609600" y="2420888"/>
            <a:ext cx="5834608" cy="523220"/>
          </a:xfrm>
          <a:prstGeom prst="rect">
            <a:avLst/>
          </a:prstGeom>
          <a:noFill/>
        </p:spPr>
        <p:txBody>
          <a:bodyPr wrap="square" rtlCol="0">
            <a:spAutoFit/>
          </a:bodyPr>
          <a:lstStyle/>
          <a:p>
            <a:r>
              <a:rPr lang="hu-HU" sz="2800" dirty="0" err="1" smtClean="0">
                <a:solidFill>
                  <a:schemeClr val="tx2"/>
                </a:solidFill>
              </a:rPr>
              <a:t>Born</a:t>
            </a:r>
            <a:r>
              <a:rPr lang="hu-HU" sz="2800" dirty="0" smtClean="0">
                <a:solidFill>
                  <a:schemeClr val="tx2"/>
                </a:solidFill>
              </a:rPr>
              <a:t> </a:t>
            </a:r>
            <a:r>
              <a:rPr lang="hu-HU" sz="2800" dirty="0" err="1" smtClean="0">
                <a:solidFill>
                  <a:schemeClr val="tx2"/>
                </a:solidFill>
              </a:rPr>
              <a:t>in</a:t>
            </a:r>
            <a:r>
              <a:rPr lang="hu-HU" sz="2800" dirty="0" smtClean="0">
                <a:solidFill>
                  <a:schemeClr val="tx2"/>
                </a:solidFill>
              </a:rPr>
              <a:t> 1971, South </a:t>
            </a:r>
            <a:r>
              <a:rPr lang="hu-HU" sz="2800" dirty="0" err="1" smtClean="0">
                <a:solidFill>
                  <a:schemeClr val="tx2"/>
                </a:solidFill>
              </a:rPr>
              <a:t>Africa</a:t>
            </a:r>
            <a:endParaRPr lang="hu-HU" sz="2800" dirty="0">
              <a:solidFill>
                <a:schemeClr val="tx2"/>
              </a:solidFill>
            </a:endParaRPr>
          </a:p>
        </p:txBody>
      </p:sp>
      <p:sp>
        <p:nvSpPr>
          <p:cNvPr id="6" name="Szövegdoboz 5"/>
          <p:cNvSpPr txBox="1"/>
          <p:nvPr/>
        </p:nvSpPr>
        <p:spPr>
          <a:xfrm>
            <a:off x="609600" y="3554910"/>
            <a:ext cx="5834608" cy="954107"/>
          </a:xfrm>
          <a:prstGeom prst="rect">
            <a:avLst/>
          </a:prstGeom>
          <a:noFill/>
        </p:spPr>
        <p:txBody>
          <a:bodyPr wrap="square" rtlCol="0">
            <a:spAutoFit/>
          </a:bodyPr>
          <a:lstStyle/>
          <a:p>
            <a:r>
              <a:rPr lang="hu-HU" sz="2800" dirty="0" err="1" smtClean="0">
                <a:solidFill>
                  <a:schemeClr val="tx2"/>
                </a:solidFill>
              </a:rPr>
              <a:t>At</a:t>
            </a:r>
            <a:r>
              <a:rPr lang="hu-HU" sz="2800" dirty="0" smtClean="0">
                <a:solidFill>
                  <a:schemeClr val="tx2"/>
                </a:solidFill>
              </a:rPr>
              <a:t> </a:t>
            </a:r>
            <a:r>
              <a:rPr lang="hu-HU" sz="2800" dirty="0" err="1" smtClean="0">
                <a:solidFill>
                  <a:schemeClr val="tx2"/>
                </a:solidFill>
              </a:rPr>
              <a:t>age</a:t>
            </a:r>
            <a:r>
              <a:rPr lang="hu-HU" sz="2800" dirty="0" smtClean="0">
                <a:solidFill>
                  <a:schemeClr val="tx2"/>
                </a:solidFill>
              </a:rPr>
              <a:t> 12 he </a:t>
            </a:r>
            <a:r>
              <a:rPr lang="hu-HU" sz="2800" dirty="0" err="1" smtClean="0">
                <a:solidFill>
                  <a:schemeClr val="tx2"/>
                </a:solidFill>
              </a:rPr>
              <a:t>wrote</a:t>
            </a:r>
            <a:r>
              <a:rPr lang="hu-HU" sz="2800" dirty="0" smtClean="0">
                <a:solidFill>
                  <a:schemeClr val="tx2"/>
                </a:solidFill>
              </a:rPr>
              <a:t> </a:t>
            </a:r>
            <a:r>
              <a:rPr lang="hu-HU" sz="2800" dirty="0" err="1" smtClean="0">
                <a:solidFill>
                  <a:schemeClr val="tx2"/>
                </a:solidFill>
              </a:rPr>
              <a:t>his</a:t>
            </a:r>
            <a:r>
              <a:rPr lang="hu-HU" sz="2800" dirty="0" smtClean="0">
                <a:solidFill>
                  <a:schemeClr val="tx2"/>
                </a:solidFill>
              </a:rPr>
              <a:t> </a:t>
            </a:r>
            <a:r>
              <a:rPr lang="hu-HU" sz="2800" dirty="0" err="1" smtClean="0">
                <a:solidFill>
                  <a:schemeClr val="tx2"/>
                </a:solidFill>
              </a:rPr>
              <a:t>own</a:t>
            </a:r>
            <a:r>
              <a:rPr lang="hu-HU" sz="2800" dirty="0" smtClean="0">
                <a:solidFill>
                  <a:schemeClr val="tx2"/>
                </a:solidFill>
              </a:rPr>
              <a:t> video game</a:t>
            </a:r>
            <a:endParaRPr lang="hu-HU" sz="2800" dirty="0">
              <a:solidFill>
                <a:schemeClr val="tx2"/>
              </a:solidFill>
            </a:endParaRPr>
          </a:p>
        </p:txBody>
      </p:sp>
      <p:sp>
        <p:nvSpPr>
          <p:cNvPr id="9" name="Szövegdoboz 8"/>
          <p:cNvSpPr txBox="1"/>
          <p:nvPr/>
        </p:nvSpPr>
        <p:spPr>
          <a:xfrm>
            <a:off x="609600" y="5085184"/>
            <a:ext cx="5834608" cy="523220"/>
          </a:xfrm>
          <a:prstGeom prst="rect">
            <a:avLst/>
          </a:prstGeom>
          <a:noFill/>
        </p:spPr>
        <p:txBody>
          <a:bodyPr wrap="square" rtlCol="0">
            <a:spAutoFit/>
          </a:bodyPr>
          <a:lstStyle/>
          <a:p>
            <a:r>
              <a:rPr lang="hu-HU" sz="2800" dirty="0" smtClean="0">
                <a:solidFill>
                  <a:schemeClr val="tx2"/>
                </a:solidFill>
              </a:rPr>
              <a:t>South </a:t>
            </a:r>
            <a:r>
              <a:rPr lang="hu-HU" sz="2800" dirty="0" err="1" smtClean="0">
                <a:solidFill>
                  <a:schemeClr val="tx2"/>
                </a:solidFill>
              </a:rPr>
              <a:t>Africa</a:t>
            </a:r>
            <a:r>
              <a:rPr lang="hu-HU" sz="2800" dirty="0" smtClean="0">
                <a:solidFill>
                  <a:schemeClr val="tx2"/>
                </a:solidFill>
              </a:rPr>
              <a:t> -&gt; </a:t>
            </a:r>
            <a:r>
              <a:rPr lang="hu-HU" sz="2800" dirty="0" err="1" smtClean="0">
                <a:solidFill>
                  <a:schemeClr val="tx2"/>
                </a:solidFill>
              </a:rPr>
              <a:t>Canada</a:t>
            </a:r>
            <a:endParaRPr lang="hu-HU" sz="2800" dirty="0">
              <a:solidFill>
                <a:schemeClr val="tx2"/>
              </a:solidFill>
            </a:endParaRPr>
          </a:p>
        </p:txBody>
      </p:sp>
    </p:spTree>
    <p:extLst>
      <p:ext uri="{BB962C8B-B14F-4D97-AF65-F5344CB8AC3E}">
        <p14:creationId xmlns:p14="http://schemas.microsoft.com/office/powerpoint/2010/main" val="585047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1"/>
          <p:cNvSpPr txBox="1">
            <a:spLocks/>
          </p:cNvSpPr>
          <p:nvPr/>
        </p:nvSpPr>
        <p:spPr>
          <a:xfrm>
            <a:off x="609600" y="490728"/>
            <a:ext cx="8229600" cy="1252728"/>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b="1" dirty="0" err="1" smtClean="0"/>
              <a:t>Elon</a:t>
            </a:r>
            <a:r>
              <a:rPr lang="hu-HU" b="1" dirty="0" smtClean="0"/>
              <a:t> </a:t>
            </a:r>
            <a:r>
              <a:rPr lang="hu-HU" b="1" dirty="0" err="1" smtClean="0"/>
              <a:t>Musk</a:t>
            </a:r>
            <a:r>
              <a:rPr lang="hu-HU" b="1" dirty="0" smtClean="0"/>
              <a:t/>
            </a:r>
            <a:br>
              <a:rPr lang="hu-HU" b="1" dirty="0" smtClean="0"/>
            </a:br>
            <a:r>
              <a:rPr lang="hu-HU" i="1" dirty="0" err="1" smtClean="0"/>
              <a:t>Bio</a:t>
            </a:r>
            <a:r>
              <a:rPr lang="hu-HU" i="1" dirty="0" smtClean="0"/>
              <a:t> – </a:t>
            </a:r>
            <a:r>
              <a:rPr lang="hu-HU" i="1" dirty="0" err="1" smtClean="0"/>
              <a:t>twenties</a:t>
            </a:r>
            <a:endParaRPr lang="hu-HU" i="1" dirty="0"/>
          </a:p>
        </p:txBody>
      </p:sp>
      <p:sp>
        <p:nvSpPr>
          <p:cNvPr id="2" name="Szövegdoboz 1"/>
          <p:cNvSpPr txBox="1"/>
          <p:nvPr/>
        </p:nvSpPr>
        <p:spPr>
          <a:xfrm>
            <a:off x="609600" y="2420888"/>
            <a:ext cx="5834608" cy="523220"/>
          </a:xfrm>
          <a:prstGeom prst="rect">
            <a:avLst/>
          </a:prstGeom>
          <a:noFill/>
        </p:spPr>
        <p:txBody>
          <a:bodyPr wrap="square" rtlCol="0">
            <a:spAutoFit/>
          </a:bodyPr>
          <a:lstStyle/>
          <a:p>
            <a:r>
              <a:rPr lang="hu-HU" sz="2800" dirty="0" err="1">
                <a:solidFill>
                  <a:schemeClr val="tx2"/>
                </a:solidFill>
              </a:rPr>
              <a:t>Queen</a:t>
            </a:r>
            <a:r>
              <a:rPr lang="hu-HU" sz="2800" dirty="0">
                <a:solidFill>
                  <a:schemeClr val="tx2"/>
                </a:solidFill>
              </a:rPr>
              <a:t>'s University </a:t>
            </a:r>
            <a:r>
              <a:rPr lang="hu-HU" sz="2800" dirty="0" err="1">
                <a:solidFill>
                  <a:schemeClr val="tx2"/>
                </a:solidFill>
              </a:rPr>
              <a:t>in</a:t>
            </a:r>
            <a:r>
              <a:rPr lang="hu-HU" sz="2800" dirty="0">
                <a:solidFill>
                  <a:schemeClr val="tx2"/>
                </a:solidFill>
              </a:rPr>
              <a:t> Kingston</a:t>
            </a:r>
            <a:endParaRPr lang="hu-HU" sz="2800" dirty="0">
              <a:solidFill>
                <a:schemeClr val="tx2"/>
              </a:solidFill>
            </a:endParaRPr>
          </a:p>
        </p:txBody>
      </p:sp>
      <p:sp>
        <p:nvSpPr>
          <p:cNvPr id="6" name="Szövegdoboz 5"/>
          <p:cNvSpPr txBox="1"/>
          <p:nvPr/>
        </p:nvSpPr>
        <p:spPr>
          <a:xfrm>
            <a:off x="539552" y="3697868"/>
            <a:ext cx="6842720" cy="523220"/>
          </a:xfrm>
          <a:prstGeom prst="rect">
            <a:avLst/>
          </a:prstGeom>
          <a:noFill/>
        </p:spPr>
        <p:txBody>
          <a:bodyPr wrap="square" rtlCol="0">
            <a:spAutoFit/>
          </a:bodyPr>
          <a:lstStyle/>
          <a:p>
            <a:r>
              <a:rPr lang="en-US" sz="2800" dirty="0">
                <a:solidFill>
                  <a:schemeClr val="tx2"/>
                </a:solidFill>
              </a:rPr>
              <a:t> </a:t>
            </a:r>
            <a:r>
              <a:rPr lang="hu-HU" sz="2800" dirty="0" smtClean="0">
                <a:solidFill>
                  <a:schemeClr val="tx2"/>
                </a:solidFill>
              </a:rPr>
              <a:t>P</a:t>
            </a:r>
            <a:r>
              <a:rPr lang="en-US" sz="2800" dirty="0" err="1" smtClean="0">
                <a:solidFill>
                  <a:schemeClr val="tx2"/>
                </a:solidFill>
              </a:rPr>
              <a:t>lanned</a:t>
            </a:r>
            <a:r>
              <a:rPr lang="en-US" sz="2800" dirty="0" smtClean="0">
                <a:solidFill>
                  <a:schemeClr val="tx2"/>
                </a:solidFill>
              </a:rPr>
              <a:t> career </a:t>
            </a:r>
            <a:r>
              <a:rPr lang="en-US" sz="2800" dirty="0">
                <a:solidFill>
                  <a:schemeClr val="tx2"/>
                </a:solidFill>
              </a:rPr>
              <a:t>in </a:t>
            </a:r>
            <a:r>
              <a:rPr lang="en-US" sz="2800" dirty="0" smtClean="0">
                <a:solidFill>
                  <a:schemeClr val="tx2"/>
                </a:solidFill>
              </a:rPr>
              <a:t>business</a:t>
            </a:r>
            <a:r>
              <a:rPr lang="hu-HU" sz="2800" dirty="0" smtClean="0">
                <a:solidFill>
                  <a:schemeClr val="tx2"/>
                </a:solidFill>
              </a:rPr>
              <a:t> -&gt; bank </a:t>
            </a:r>
            <a:r>
              <a:rPr lang="hu-HU" sz="2800" dirty="0" err="1" smtClean="0">
                <a:solidFill>
                  <a:schemeClr val="tx2"/>
                </a:solidFill>
              </a:rPr>
              <a:t>sector</a:t>
            </a:r>
            <a:endParaRPr lang="hu-HU" sz="2800" dirty="0">
              <a:solidFill>
                <a:schemeClr val="tx2"/>
              </a:solidFill>
            </a:endParaRPr>
          </a:p>
        </p:txBody>
      </p:sp>
      <p:sp>
        <p:nvSpPr>
          <p:cNvPr id="9" name="Szövegdoboz 8"/>
          <p:cNvSpPr txBox="1"/>
          <p:nvPr/>
        </p:nvSpPr>
        <p:spPr>
          <a:xfrm>
            <a:off x="609600" y="5085184"/>
            <a:ext cx="5834608" cy="523220"/>
          </a:xfrm>
          <a:prstGeom prst="rect">
            <a:avLst/>
          </a:prstGeom>
          <a:noFill/>
        </p:spPr>
        <p:txBody>
          <a:bodyPr wrap="square" rtlCol="0">
            <a:spAutoFit/>
          </a:bodyPr>
          <a:lstStyle/>
          <a:p>
            <a:r>
              <a:rPr lang="hu-HU" sz="2800" dirty="0" smtClean="0">
                <a:solidFill>
                  <a:schemeClr val="tx2"/>
                </a:solidFill>
              </a:rPr>
              <a:t>1995 – Internet </a:t>
            </a:r>
            <a:r>
              <a:rPr lang="hu-HU" sz="2800" dirty="0" err="1" smtClean="0">
                <a:solidFill>
                  <a:schemeClr val="tx2"/>
                </a:solidFill>
              </a:rPr>
              <a:t>Booooooom</a:t>
            </a:r>
            <a:endParaRPr lang="hu-HU" sz="2800" dirty="0">
              <a:solidFill>
                <a:schemeClr val="tx2"/>
              </a:solidFill>
            </a:endParaRPr>
          </a:p>
        </p:txBody>
      </p:sp>
    </p:spTree>
    <p:extLst>
      <p:ext uri="{BB962C8B-B14F-4D97-AF65-F5344CB8AC3E}">
        <p14:creationId xmlns:p14="http://schemas.microsoft.com/office/powerpoint/2010/main" val="1339605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1"/>
          <p:cNvSpPr txBox="1">
            <a:spLocks/>
          </p:cNvSpPr>
          <p:nvPr/>
        </p:nvSpPr>
        <p:spPr>
          <a:xfrm>
            <a:off x="609600" y="490728"/>
            <a:ext cx="8229600" cy="1252728"/>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b="1" dirty="0" err="1" smtClean="0"/>
              <a:t>Elon</a:t>
            </a:r>
            <a:r>
              <a:rPr lang="hu-HU" b="1" dirty="0" smtClean="0"/>
              <a:t> </a:t>
            </a:r>
            <a:r>
              <a:rPr lang="hu-HU" b="1" dirty="0" err="1" smtClean="0"/>
              <a:t>Musk</a:t>
            </a:r>
            <a:r>
              <a:rPr lang="hu-HU" b="1" dirty="0" smtClean="0"/>
              <a:t/>
            </a:r>
            <a:br>
              <a:rPr lang="hu-HU" b="1" dirty="0" smtClean="0"/>
            </a:br>
            <a:r>
              <a:rPr lang="hu-HU" i="1" dirty="0" err="1" smtClean="0"/>
              <a:t>Bio</a:t>
            </a:r>
            <a:r>
              <a:rPr lang="hu-HU" i="1" dirty="0" smtClean="0"/>
              <a:t> – </a:t>
            </a:r>
            <a:r>
              <a:rPr lang="hu-HU" i="1" dirty="0" err="1" smtClean="0"/>
              <a:t>twenties</a:t>
            </a:r>
            <a:endParaRPr lang="hu-HU" i="1" dirty="0"/>
          </a:p>
        </p:txBody>
      </p:sp>
      <p:sp>
        <p:nvSpPr>
          <p:cNvPr id="9" name="Szövegdoboz 8"/>
          <p:cNvSpPr txBox="1"/>
          <p:nvPr/>
        </p:nvSpPr>
        <p:spPr>
          <a:xfrm>
            <a:off x="1195028" y="3789040"/>
            <a:ext cx="7058744" cy="954107"/>
          </a:xfrm>
          <a:prstGeom prst="rect">
            <a:avLst/>
          </a:prstGeom>
          <a:noFill/>
        </p:spPr>
        <p:txBody>
          <a:bodyPr wrap="square" rtlCol="0">
            <a:spAutoFit/>
          </a:bodyPr>
          <a:lstStyle/>
          <a:p>
            <a:r>
              <a:rPr lang="en-US" sz="2800" dirty="0">
                <a:solidFill>
                  <a:schemeClr val="tx2"/>
                </a:solidFill>
              </a:rPr>
              <a:t>"Failure is an option here. If things are </a:t>
            </a:r>
            <a:r>
              <a:rPr lang="en-US" sz="2800" dirty="0" smtClean="0">
                <a:solidFill>
                  <a:schemeClr val="tx2"/>
                </a:solidFill>
              </a:rPr>
              <a:t>not</a:t>
            </a:r>
            <a:endParaRPr lang="hu-HU" sz="2800" dirty="0" smtClean="0">
              <a:solidFill>
                <a:schemeClr val="tx2"/>
              </a:solidFill>
            </a:endParaRPr>
          </a:p>
          <a:p>
            <a:r>
              <a:rPr lang="en-US" sz="2800" dirty="0" smtClean="0">
                <a:solidFill>
                  <a:schemeClr val="tx2"/>
                </a:solidFill>
              </a:rPr>
              <a:t>failing</a:t>
            </a:r>
            <a:r>
              <a:rPr lang="en-US" sz="2800" dirty="0">
                <a:solidFill>
                  <a:schemeClr val="tx2"/>
                </a:solidFill>
              </a:rPr>
              <a:t>, you are not innovating </a:t>
            </a:r>
            <a:r>
              <a:rPr lang="hu-HU" sz="2800" dirty="0" smtClean="0">
                <a:solidFill>
                  <a:schemeClr val="tx2"/>
                </a:solidFill>
              </a:rPr>
              <a:t>	</a:t>
            </a:r>
            <a:r>
              <a:rPr lang="en-US" sz="2800" dirty="0" smtClean="0">
                <a:solidFill>
                  <a:schemeClr val="tx2"/>
                </a:solidFill>
              </a:rPr>
              <a:t>enough."</a:t>
            </a:r>
            <a:endParaRPr lang="en-US" sz="2800" dirty="0">
              <a:solidFill>
                <a:schemeClr val="tx2"/>
              </a:solidFill>
            </a:endParaRPr>
          </a:p>
        </p:txBody>
      </p:sp>
    </p:spTree>
    <p:extLst>
      <p:ext uri="{BB962C8B-B14F-4D97-AF65-F5344CB8AC3E}">
        <p14:creationId xmlns:p14="http://schemas.microsoft.com/office/powerpoint/2010/main" val="505882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ullá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1285</TotalTime>
  <Words>540</Words>
  <Application>Microsoft Office PowerPoint</Application>
  <PresentationFormat>Diavetítés a képernyőre (4:3 oldalarány)</PresentationFormat>
  <Paragraphs>23</Paragraphs>
  <Slides>5</Slides>
  <Notes>5</Notes>
  <HiddenSlides>0</HiddenSlides>
  <MMClips>0</MMClips>
  <ScaleCrop>false</ScaleCrop>
  <HeadingPairs>
    <vt:vector size="4" baseType="variant">
      <vt:variant>
        <vt:lpstr>Téma</vt:lpstr>
      </vt:variant>
      <vt:variant>
        <vt:i4>1</vt:i4>
      </vt:variant>
      <vt:variant>
        <vt:lpstr>Diacímek</vt:lpstr>
      </vt:variant>
      <vt:variant>
        <vt:i4>5</vt:i4>
      </vt:variant>
    </vt:vector>
  </HeadingPairs>
  <TitlesOfParts>
    <vt:vector size="6" baseType="lpstr">
      <vt:lpstr>Hullám</vt:lpstr>
      <vt:lpstr>Elon Musk</vt:lpstr>
      <vt:lpstr>PowerPoint bemutató</vt:lpstr>
      <vt:lpstr>PowerPoint bemutató</vt:lpstr>
      <vt:lpstr>PowerPoint bemutató</vt:lpstr>
      <vt:lpstr>PowerPoint bemutató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 Mentor Demo</dc:title>
  <dc:creator>MacBook</dc:creator>
  <cp:lastModifiedBy>MacBook</cp:lastModifiedBy>
  <cp:revision>33</cp:revision>
  <dcterms:created xsi:type="dcterms:W3CDTF">2017-10-13T12:35:15Z</dcterms:created>
  <dcterms:modified xsi:type="dcterms:W3CDTF">2017-11-21T17:02:18Z</dcterms:modified>
</cp:coreProperties>
</file>