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38" autoAdjust="0"/>
  </p:normalViewPr>
  <p:slideViewPr>
    <p:cSldViewPr>
      <p:cViewPr varScale="1">
        <p:scale>
          <a:sx n="47" d="100"/>
          <a:sy n="47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2017.11.17.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intended</a:t>
            </a:r>
            <a:r>
              <a:rPr lang="hu-HU" dirty="0" smtClean="0"/>
              <a:t> and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wanted</a:t>
            </a:r>
            <a:r>
              <a:rPr lang="hu-HU" dirty="0" smtClean="0"/>
              <a:t>. </a:t>
            </a:r>
            <a:r>
              <a:rPr lang="hu-HU" dirty="0" err="1" smtClean="0"/>
              <a:t>So</a:t>
            </a:r>
            <a:r>
              <a:rPr lang="hu-HU" dirty="0" smtClean="0"/>
              <a:t>,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virtual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made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clearer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flexible</a:t>
            </a:r>
            <a:r>
              <a:rPr lang="hu-HU" dirty="0" smtClean="0"/>
              <a:t> and </a:t>
            </a:r>
            <a:r>
              <a:rPr lang="hu-HU" dirty="0" err="1" smtClean="0"/>
              <a:t>easier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dirty="0" smtClean="0"/>
              <a:t>. </a:t>
            </a:r>
            <a:r>
              <a:rPr lang="hu-HU" dirty="0" err="1" smtClean="0"/>
              <a:t>Also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add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weapon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armory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example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So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Keep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mind </a:t>
            </a:r>
            <a:r>
              <a:rPr lang="hu-HU" baseline="0" dirty="0" err="1" smtClean="0"/>
              <a:t>how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useful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work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virtual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your</a:t>
            </a:r>
            <a:r>
              <a:rPr lang="hu-HU" baseline="0" dirty="0" smtClean="0"/>
              <a:t> life </a:t>
            </a:r>
            <a:r>
              <a:rPr lang="hu-HU" baseline="0" dirty="0" err="1" smtClean="0"/>
              <a:t>much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much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easier</a:t>
            </a:r>
            <a:r>
              <a:rPr lang="hu-HU" baseline="0" dirty="0" smtClean="0"/>
              <a:t>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virtual function is a member function that you expect to be redefined in derived classes. When you refer to a derived class object using a pointer or a reference to the base class, you can call a virtual function for that object and execute the derived class's version of the function.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Let</a:t>
            </a:r>
            <a:r>
              <a:rPr lang="hu-HU" dirty="0" smtClean="0"/>
              <a:t>’s </a:t>
            </a:r>
            <a:r>
              <a:rPr lang="hu-HU" dirty="0" err="1" smtClean="0"/>
              <a:t>say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 game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weapons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First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Weapon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derived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Sniper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rifle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features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each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weapons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main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3 pointer </a:t>
            </a:r>
            <a:r>
              <a:rPr lang="hu-HU" dirty="0" err="1" smtClean="0"/>
              <a:t>objects</a:t>
            </a:r>
            <a:r>
              <a:rPr lang="hu-HU" dirty="0" smtClean="0"/>
              <a:t>, „w”, „</a:t>
            </a:r>
            <a:r>
              <a:rPr lang="hu-HU" dirty="0" err="1" smtClean="0"/>
              <a:t>sr</a:t>
            </a:r>
            <a:r>
              <a:rPr lang="hu-HU" dirty="0" smtClean="0"/>
              <a:t>” and „lg” of </a:t>
            </a:r>
            <a:r>
              <a:rPr lang="hu-HU" dirty="0" err="1" smtClean="0"/>
              <a:t>classes</a:t>
            </a:r>
            <a:r>
              <a:rPr lang="hu-HU" dirty="0" smtClean="0"/>
              <a:t> </a:t>
            </a:r>
            <a:r>
              <a:rPr lang="hu-HU" dirty="0" err="1" smtClean="0"/>
              <a:t>Weapon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Bomb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Gun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loadFeatures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member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each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Works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expected</a:t>
            </a:r>
            <a:r>
              <a:rPr lang="hu-HU" dirty="0" smtClean="0"/>
              <a:t>.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project is </a:t>
            </a:r>
            <a:r>
              <a:rPr lang="hu-HU" baseline="0" dirty="0" err="1" smtClean="0"/>
              <a:t>getting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bigger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bigger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features</a:t>
            </a:r>
            <a:r>
              <a:rPr lang="hu-HU" baseline="0" dirty="0" smtClean="0"/>
              <a:t>? The </a:t>
            </a:r>
            <a:r>
              <a:rPr lang="hu-HU" baseline="0" dirty="0" err="1" smtClean="0"/>
              <a:t>easiest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features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loadFeatures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loads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of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weapon</a:t>
            </a:r>
            <a:r>
              <a:rPr lang="hu-HU" dirty="0" smtClean="0"/>
              <a:t>. </a:t>
            </a:r>
            <a:r>
              <a:rPr lang="hu-HU" dirty="0" err="1" smtClean="0"/>
              <a:t>Let</a:t>
            </a:r>
            <a:r>
              <a:rPr lang="hu-HU" dirty="0" smtClean="0"/>
              <a:t>’s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happens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doesn</a:t>
            </a:r>
            <a:r>
              <a:rPr lang="hu-HU" dirty="0" smtClean="0"/>
              <a:t>’t </a:t>
            </a:r>
            <a:r>
              <a:rPr lang="hu-HU" dirty="0" err="1" smtClean="0"/>
              <a:t>really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, </a:t>
            </a:r>
            <a:r>
              <a:rPr lang="hu-HU" dirty="0" err="1" smtClean="0"/>
              <a:t>both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gun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Sniper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rifled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inherited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feature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weapon</a:t>
            </a:r>
            <a:r>
              <a:rPr lang="hu-HU" baseline="0" dirty="0" smtClean="0"/>
              <a:t>. </a:t>
            </a:r>
          </a:p>
          <a:p>
            <a:r>
              <a:rPr lang="hu-HU" baseline="0" dirty="0" err="1" smtClean="0"/>
              <a:t>What</a:t>
            </a:r>
            <a:r>
              <a:rPr lang="hu-HU" baseline="0" dirty="0" smtClean="0"/>
              <a:t>’s </a:t>
            </a:r>
            <a:r>
              <a:rPr lang="hu-HU" baseline="0" dirty="0" err="1" smtClean="0"/>
              <a:t>wrong</a:t>
            </a:r>
            <a:r>
              <a:rPr lang="hu-HU" baseline="0" dirty="0" smtClean="0"/>
              <a:t>?</a:t>
            </a:r>
          </a:p>
          <a:p>
            <a:r>
              <a:rPr lang="hu-HU" baseline="0" dirty="0" smtClean="0"/>
              <a:t>The </a:t>
            </a:r>
            <a:r>
              <a:rPr lang="hu-HU" baseline="0" dirty="0" err="1" smtClean="0"/>
              <a:t>reason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loadFeatures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Loader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takes</a:t>
            </a:r>
            <a:r>
              <a:rPr lang="hu-HU" baseline="0" dirty="0" smtClean="0"/>
              <a:t> pointer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</a:t>
            </a:r>
            <a:r>
              <a:rPr lang="hu-HU" baseline="0" dirty="0" smtClean="0"/>
              <a:t> of a </a:t>
            </a:r>
            <a:r>
              <a:rPr lang="hu-HU" baseline="0" dirty="0" err="1" smtClean="0"/>
              <a:t>Weapon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argument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Weapon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virtual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Weapon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virtual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putting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virtual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keyword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before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features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method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Also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adjustment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main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aswell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„L”-&gt;</a:t>
            </a:r>
            <a:r>
              <a:rPr lang="hu-HU" baseline="0" dirty="0" err="1" smtClean="0"/>
              <a:t>loadFeatures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calls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function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different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classes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depends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„L” </a:t>
            </a:r>
            <a:r>
              <a:rPr lang="hu-HU" baseline="0" dirty="0" err="1" smtClean="0"/>
              <a:t>object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pointing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43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Sponsor</a:t>
            </a:r>
            <a:r>
              <a:rPr lang="hu-HU" b="1" dirty="0" smtClean="0"/>
              <a:t>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</a:t>
            </a:r>
            <a:r>
              <a:rPr lang="hu-HU" i="1" dirty="0" smtClean="0"/>
              <a:t>/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8208912" cy="151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9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Member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475656" y="3996972"/>
            <a:ext cx="4896544" cy="9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Inheritable</a:t>
            </a:r>
            <a:r>
              <a:rPr lang="hu-HU" dirty="0" smtClean="0"/>
              <a:t> and </a:t>
            </a:r>
            <a:r>
              <a:rPr lang="hu-HU" dirty="0" err="1" smtClean="0"/>
              <a:t>overridable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475656" y="5293117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Expected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redefine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endParaRPr lang="hu-HU" dirty="0" smtClean="0"/>
          </a:p>
          <a:p>
            <a:endParaRPr lang="hu-HU" sz="2000" dirty="0"/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smtClean="0"/>
              <a:t>C++ </a:t>
            </a:r>
            <a:r>
              <a:rPr lang="hu-HU" b="1" dirty="0" err="1" smtClean="0"/>
              <a:t>Virtual</a:t>
            </a:r>
            <a:r>
              <a:rPr lang="hu-HU" b="1" dirty="0" smtClean="0"/>
              <a:t> </a:t>
            </a:r>
            <a:r>
              <a:rPr lang="hu-HU" b="1" dirty="0" err="1" smtClean="0"/>
              <a:t>Functions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err="1" smtClean="0"/>
              <a:t>Basics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 smtClean="0"/>
              <a:t>C++ </a:t>
            </a:r>
            <a:r>
              <a:rPr lang="hu-HU" b="1" dirty="0" err="1" smtClean="0"/>
              <a:t>Virtual</a:t>
            </a:r>
            <a:r>
              <a:rPr lang="hu-HU" b="1" dirty="0" smtClean="0"/>
              <a:t> </a:t>
            </a:r>
            <a:r>
              <a:rPr lang="hu-HU" b="1" dirty="0" err="1" smtClean="0"/>
              <a:t>Functions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smtClean="0"/>
              <a:t>Program w/o </a:t>
            </a:r>
            <a:r>
              <a:rPr lang="hu-HU" i="1" dirty="0" err="1" smtClean="0"/>
              <a:t>virtual</a:t>
            </a:r>
            <a:r>
              <a:rPr lang="hu-HU" i="1" dirty="0" smtClean="0"/>
              <a:t> </a:t>
            </a:r>
            <a:r>
              <a:rPr lang="hu-HU" i="1" dirty="0" err="1" smtClean="0"/>
              <a:t>function</a:t>
            </a:r>
            <a:endParaRPr lang="hu-H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864" y="0"/>
            <a:ext cx="9601200" cy="667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w/o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32" y="2564904"/>
            <a:ext cx="6986736" cy="35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0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w/o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5" y="3429000"/>
            <a:ext cx="8107769" cy="17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0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w/o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5" y="3140968"/>
            <a:ext cx="8249608" cy="235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w/o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4" y="3212976"/>
            <a:ext cx="8619538" cy="155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</a:t>
            </a:r>
            <a:r>
              <a:rPr lang="hu-HU" i="1" dirty="0" smtClean="0"/>
              <a:t>/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9" y="3140968"/>
            <a:ext cx="8757241" cy="230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b="1" dirty="0"/>
              <a:t>C++ </a:t>
            </a:r>
            <a:r>
              <a:rPr lang="hu-HU" b="1" dirty="0" err="1"/>
              <a:t>Virtual</a:t>
            </a:r>
            <a:r>
              <a:rPr lang="hu-HU" b="1" dirty="0"/>
              <a:t> </a:t>
            </a:r>
            <a:r>
              <a:rPr lang="hu-HU" b="1" dirty="0" err="1"/>
              <a:t>Functions</a:t>
            </a:r>
            <a:r>
              <a:rPr lang="hu-HU" b="1" dirty="0"/>
              <a:t/>
            </a:r>
            <a:br>
              <a:rPr lang="hu-HU" b="1" dirty="0"/>
            </a:br>
            <a:r>
              <a:rPr lang="hu-HU" i="1" dirty="0"/>
              <a:t>Program w</a:t>
            </a:r>
            <a:r>
              <a:rPr lang="hu-HU" i="1" dirty="0" smtClean="0"/>
              <a:t>/ </a:t>
            </a:r>
            <a:r>
              <a:rPr lang="hu-HU" i="1" dirty="0" err="1"/>
              <a:t>virtual</a:t>
            </a:r>
            <a:r>
              <a:rPr lang="hu-HU" i="1" dirty="0"/>
              <a:t> </a:t>
            </a:r>
            <a:r>
              <a:rPr lang="hu-HU" i="1" dirty="0" err="1"/>
              <a:t>function</a:t>
            </a:r>
            <a:endParaRPr lang="hu-HU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47982"/>
            <a:ext cx="4896544" cy="421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7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1227</TotalTime>
  <Words>445</Words>
  <Application>Microsoft Office PowerPoint</Application>
  <PresentationFormat>Diavetítés a képernyőre (4:3 oldalarány)</PresentationFormat>
  <Paragraphs>44</Paragraphs>
  <Slides>11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Hullám</vt:lpstr>
      <vt:lpstr>First Sponsor Demo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27</cp:revision>
  <dcterms:created xsi:type="dcterms:W3CDTF">2017-10-13T12:35:15Z</dcterms:created>
  <dcterms:modified xsi:type="dcterms:W3CDTF">2017-11-17T23:55:09Z</dcterms:modified>
</cp:coreProperties>
</file>