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8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538" autoAdjust="0"/>
  </p:normalViewPr>
  <p:slideViewPr>
    <p:cSldViewPr>
      <p:cViewPr varScale="1">
        <p:scale>
          <a:sx n="47" d="100"/>
          <a:sy n="47" d="100"/>
        </p:scale>
        <p:origin x="-17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109D2-E2A7-4C94-968A-0465299F8B29}" type="datetimeFigureOut">
              <a:rPr lang="hu-HU" smtClean="0"/>
              <a:t>2017.11.24.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353B-9DFE-4244-86FF-296D386C93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74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83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STM32f7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discovery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demonstration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ARM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Cortex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M7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core-based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microcontroller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hardware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almost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peripherals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started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quickly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970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OTG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Go and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</a:t>
            </a:r>
          </a:p>
          <a:p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 DAC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Digital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Converter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3.5 mm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and 2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converters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97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103436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Fourth</a:t>
            </a:r>
            <a:r>
              <a:rPr lang="hu-HU" b="1" dirty="0" smtClean="0"/>
              <a:t> (</a:t>
            </a:r>
            <a:r>
              <a:rPr lang="hu-HU" b="1" dirty="0" err="1" smtClean="0"/>
              <a:t>or</a:t>
            </a:r>
            <a:r>
              <a:rPr lang="hu-HU" b="1" dirty="0" smtClean="0"/>
              <a:t> </a:t>
            </a:r>
            <a:r>
              <a:rPr lang="hu-HU" b="1" dirty="0" err="1" smtClean="0"/>
              <a:t>fifth</a:t>
            </a:r>
            <a:r>
              <a:rPr lang="hu-HU" b="1" dirty="0" smtClean="0"/>
              <a:t>) </a:t>
            </a:r>
            <a:r>
              <a:rPr lang="hu-HU" b="1" dirty="0" smtClean="0"/>
              <a:t>Mentor </a:t>
            </a:r>
            <a:r>
              <a:rPr lang="hu-HU" b="1" dirty="0" err="1" smtClean="0"/>
              <a:t>Demo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3648" y="2924944"/>
            <a:ext cx="6400800" cy="2232248"/>
          </a:xfrm>
        </p:spPr>
        <p:txBody>
          <a:bodyPr>
            <a:normAutofit/>
          </a:bodyPr>
          <a:lstStyle/>
          <a:p>
            <a:r>
              <a:rPr lang="hu-HU" sz="2800" b="1" dirty="0"/>
              <a:t>Norbert Szücs</a:t>
            </a:r>
            <a:endParaRPr lang="hu-HU" sz="2800" dirty="0"/>
          </a:p>
          <a:p>
            <a:endParaRPr lang="hu-HU" sz="2800" b="1" dirty="0" smtClean="0"/>
          </a:p>
          <a:p>
            <a:endParaRPr lang="hu-HU" sz="2800" b="1" dirty="0"/>
          </a:p>
          <a:p>
            <a:r>
              <a:rPr lang="hu-HU" sz="2800" b="1" dirty="0" err="1" smtClean="0"/>
              <a:t>Pallida</a:t>
            </a:r>
            <a:r>
              <a:rPr lang="hu-HU" sz="2800" b="1" dirty="0" smtClean="0"/>
              <a:t> </a:t>
            </a:r>
            <a:r>
              <a:rPr lang="hu-HU" sz="2800" b="1" dirty="0" err="1"/>
              <a:t>Cohort</a:t>
            </a:r>
            <a:r>
              <a:rPr lang="hu-HU" sz="2800" b="1" dirty="0"/>
              <a:t> - </a:t>
            </a:r>
            <a:r>
              <a:rPr lang="hu-HU" sz="2800" b="1" dirty="0" err="1"/>
              <a:t>Static</a:t>
            </a:r>
            <a:r>
              <a:rPr lang="hu-HU" sz="2800" b="1" dirty="0"/>
              <a:t> </a:t>
            </a:r>
            <a:r>
              <a:rPr lang="hu-HU" sz="2800" b="1" dirty="0" err="1" smtClean="0"/>
              <a:t>Class</a:t>
            </a:r>
            <a:endParaRPr lang="hu-HU" sz="2800" b="1" dirty="0" smtClean="0"/>
          </a:p>
          <a:p>
            <a:endParaRPr lang="hu-HU" sz="28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666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rtalom helye 8"/>
          <p:cNvSpPr>
            <a:spLocks noGrp="1"/>
          </p:cNvSpPr>
          <p:nvPr>
            <p:ph sz="quarter" idx="13"/>
          </p:nvPr>
        </p:nvSpPr>
        <p:spPr>
          <a:xfrm>
            <a:off x="179512" y="3068960"/>
            <a:ext cx="8424936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5400" dirty="0" smtClean="0"/>
              <a:t>		</a:t>
            </a:r>
            <a:r>
              <a:rPr lang="hu-HU" sz="5400" dirty="0" err="1" smtClean="0"/>
              <a:t>Thank</a:t>
            </a:r>
            <a:r>
              <a:rPr lang="hu-HU" sz="5400" dirty="0" smtClean="0"/>
              <a:t> </a:t>
            </a:r>
            <a:r>
              <a:rPr lang="hu-HU" sz="5400" dirty="0" err="1" smtClean="0"/>
              <a:t>you</a:t>
            </a:r>
            <a:r>
              <a:rPr lang="hu-HU" sz="5400" dirty="0" smtClean="0"/>
              <a:t> </a:t>
            </a:r>
            <a:r>
              <a:rPr lang="hu-HU" sz="5400" dirty="0" err="1" smtClean="0"/>
              <a:t>for</a:t>
            </a:r>
            <a:r>
              <a:rPr lang="hu-HU" sz="5400" dirty="0" smtClean="0"/>
              <a:t> </a:t>
            </a:r>
            <a:r>
              <a:rPr lang="hu-HU" sz="5400" dirty="0" err="1" smtClean="0"/>
              <a:t>your</a:t>
            </a:r>
            <a:r>
              <a:rPr lang="hu-HU" sz="5400" dirty="0" smtClean="0"/>
              <a:t> 				</a:t>
            </a:r>
            <a:r>
              <a:rPr lang="hu-HU" sz="5400" dirty="0" err="1" smtClean="0"/>
              <a:t>attention</a:t>
            </a:r>
            <a:r>
              <a:rPr lang="hu-HU" sz="5400" dirty="0" smtClean="0"/>
              <a:t>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15767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1475656" y="2700829"/>
            <a:ext cx="4294273" cy="89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 smtClean="0"/>
              <a:t>Complete</a:t>
            </a:r>
            <a:r>
              <a:rPr lang="hu-HU" dirty="0" smtClean="0"/>
              <a:t> </a:t>
            </a:r>
            <a:r>
              <a:rPr lang="hu-HU" dirty="0" err="1" smtClean="0"/>
              <a:t>demonstration</a:t>
            </a:r>
            <a:r>
              <a:rPr lang="hu-HU" dirty="0" smtClean="0"/>
              <a:t> and </a:t>
            </a:r>
            <a:r>
              <a:rPr lang="hu-HU" dirty="0" err="1" smtClean="0"/>
              <a:t>development</a:t>
            </a:r>
            <a:r>
              <a:rPr lang="hu-HU" dirty="0" smtClean="0"/>
              <a:t> platform</a:t>
            </a:r>
            <a:endParaRPr lang="hu-HU" dirty="0" smtClean="0"/>
          </a:p>
          <a:p>
            <a:pPr lvl="2"/>
            <a:endParaRPr lang="hu-HU" dirty="0"/>
          </a:p>
          <a:p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1475656" y="4140989"/>
            <a:ext cx="4896544" cy="94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err="1" smtClean="0"/>
              <a:t>Full</a:t>
            </a:r>
            <a:r>
              <a:rPr lang="hu-HU" dirty="0" smtClean="0"/>
              <a:t> </a:t>
            </a:r>
            <a:r>
              <a:rPr lang="hu-HU" dirty="0" err="1" smtClean="0"/>
              <a:t>range</a:t>
            </a:r>
            <a:r>
              <a:rPr lang="hu-HU" dirty="0" smtClean="0"/>
              <a:t> of hardware </a:t>
            </a:r>
            <a:r>
              <a:rPr lang="hu-HU" dirty="0" err="1" smtClean="0"/>
              <a:t>features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1475656" y="5293117"/>
            <a:ext cx="382219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err="1" smtClean="0"/>
              <a:t>Offers</a:t>
            </a:r>
            <a:r>
              <a:rPr lang="hu-HU" dirty="0" smtClean="0"/>
              <a:t> </a:t>
            </a:r>
            <a:r>
              <a:rPr lang="hu-HU" dirty="0" err="1" smtClean="0"/>
              <a:t>everything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get</a:t>
            </a:r>
            <a:r>
              <a:rPr lang="hu-HU" dirty="0" smtClean="0"/>
              <a:t> </a:t>
            </a:r>
            <a:r>
              <a:rPr lang="hu-HU" dirty="0" err="1" smtClean="0"/>
              <a:t>started</a:t>
            </a:r>
            <a:r>
              <a:rPr lang="hu-HU" dirty="0" smtClean="0"/>
              <a:t> </a:t>
            </a:r>
            <a:r>
              <a:rPr lang="hu-HU" dirty="0" err="1" smtClean="0"/>
              <a:t>quickly</a:t>
            </a:r>
            <a:endParaRPr lang="hu-HU" dirty="0" smtClean="0"/>
          </a:p>
          <a:p>
            <a:endParaRPr lang="hu-HU" sz="2000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smtClean="0"/>
              <a:t>STM32F7 </a:t>
            </a:r>
            <a:r>
              <a:rPr lang="hu-HU" dirty="0" err="1" smtClean="0"/>
              <a:t>Discovery</a:t>
            </a:r>
            <a:r>
              <a:rPr lang="hu-HU" dirty="0" smtClean="0"/>
              <a:t> </a:t>
            </a:r>
            <a:r>
              <a:rPr lang="hu-HU" dirty="0" err="1" smtClean="0"/>
              <a:t>board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i="1" dirty="0" err="1" smtClean="0"/>
              <a:t>Basics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42834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STM32F7 </a:t>
            </a:r>
            <a:r>
              <a:rPr lang="hu-HU" dirty="0" err="1" smtClean="0"/>
              <a:t>Discovery</a:t>
            </a:r>
            <a:r>
              <a:rPr lang="hu-HU" dirty="0" smtClean="0"/>
              <a:t> </a:t>
            </a:r>
            <a:r>
              <a:rPr lang="hu-HU" dirty="0" err="1" smtClean="0"/>
              <a:t>board</a:t>
            </a:r>
            <a:r>
              <a:rPr lang="hu-HU" b="1" dirty="0"/>
              <a:t/>
            </a:r>
            <a:br>
              <a:rPr lang="hu-HU" b="1" dirty="0"/>
            </a:br>
            <a:r>
              <a:rPr lang="hu-HU" i="1" dirty="0" smtClean="0"/>
              <a:t>System </a:t>
            </a:r>
            <a:r>
              <a:rPr lang="hu-HU" i="1" dirty="0" err="1" smtClean="0"/>
              <a:t>requirements</a:t>
            </a:r>
            <a:endParaRPr lang="hu-HU" i="1" dirty="0"/>
          </a:p>
        </p:txBody>
      </p:sp>
      <p:sp>
        <p:nvSpPr>
          <p:cNvPr id="4" name="Tartalom helye 2"/>
          <p:cNvSpPr>
            <a:spLocks noGrp="1"/>
          </p:cNvSpPr>
          <p:nvPr>
            <p:ph sz="quarter" idx="13"/>
          </p:nvPr>
        </p:nvSpPr>
        <p:spPr>
          <a:xfrm>
            <a:off x="1475656" y="3039232"/>
            <a:ext cx="4294273" cy="89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Windows® OS (XP, 7, 8 and 10), Linux® 64-bit or </a:t>
            </a:r>
            <a:r>
              <a:rPr lang="en-US" dirty="0" err="1"/>
              <a:t>macOS</a:t>
            </a:r>
            <a:r>
              <a:rPr lang="en-US" dirty="0"/>
              <a:t>™</a:t>
            </a:r>
            <a:endParaRPr lang="hu-HU" dirty="0"/>
          </a:p>
          <a:p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sz="quarter" idx="13"/>
          </p:nvPr>
        </p:nvSpPr>
        <p:spPr>
          <a:xfrm>
            <a:off x="1547664" y="4767424"/>
            <a:ext cx="4294273" cy="89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USB Type-B to Micro-AB cable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7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1475657" y="2700829"/>
            <a:ext cx="1440160" cy="4401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USB OTG</a:t>
            </a:r>
            <a:endParaRPr lang="hu-HU" dirty="0" smtClean="0"/>
          </a:p>
          <a:p>
            <a:pPr lvl="2"/>
            <a:endParaRPr lang="hu-HU" dirty="0"/>
          </a:p>
          <a:p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1475656" y="3316943"/>
            <a:ext cx="4896544" cy="47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smtClean="0"/>
              <a:t>10/100-Mbit Ethernet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1475656" y="4005064"/>
            <a:ext cx="2448272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err="1" smtClean="0"/>
              <a:t>microSD</a:t>
            </a:r>
            <a:r>
              <a:rPr lang="hu-HU" dirty="0" smtClean="0"/>
              <a:t> </a:t>
            </a:r>
            <a:r>
              <a:rPr lang="hu-HU" dirty="0" err="1" smtClean="0"/>
              <a:t>card</a:t>
            </a:r>
            <a:r>
              <a:rPr lang="hu-HU" dirty="0" smtClean="0"/>
              <a:t> </a:t>
            </a:r>
            <a:r>
              <a:rPr lang="hu-HU" dirty="0" err="1" smtClean="0"/>
              <a:t>slot</a:t>
            </a:r>
            <a:endParaRPr lang="hu-HU" dirty="0" smtClean="0"/>
          </a:p>
          <a:p>
            <a:endParaRPr lang="hu-HU" sz="2000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smtClean="0"/>
              <a:t>STM32F7 </a:t>
            </a:r>
            <a:r>
              <a:rPr lang="hu-HU" dirty="0" err="1" smtClean="0"/>
              <a:t>Discovery</a:t>
            </a:r>
            <a:r>
              <a:rPr lang="hu-HU" dirty="0" smtClean="0"/>
              <a:t> </a:t>
            </a:r>
            <a:r>
              <a:rPr lang="hu-HU" dirty="0" err="1" smtClean="0"/>
              <a:t>board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i="1" dirty="0" err="1" smtClean="0"/>
              <a:t>Features</a:t>
            </a:r>
            <a:endParaRPr lang="hu-HU" i="1" dirty="0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1475656" y="4725144"/>
            <a:ext cx="6984776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err="1" smtClean="0"/>
              <a:t>Audio</a:t>
            </a:r>
            <a:r>
              <a:rPr lang="hu-HU" dirty="0" smtClean="0"/>
              <a:t> DAC</a:t>
            </a:r>
            <a:endParaRPr lang="hu-HU" sz="2000" dirty="0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1475656" y="5445224"/>
            <a:ext cx="736354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smtClean="0"/>
              <a:t>4.3-inch </a:t>
            </a:r>
            <a:r>
              <a:rPr lang="hu-HU" dirty="0" err="1" smtClean="0"/>
              <a:t>color</a:t>
            </a:r>
            <a:r>
              <a:rPr lang="hu-HU" dirty="0" smtClean="0"/>
              <a:t> LCD-TFT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capacitive</a:t>
            </a:r>
            <a:r>
              <a:rPr lang="hu-HU" dirty="0" smtClean="0"/>
              <a:t> </a:t>
            </a:r>
            <a:r>
              <a:rPr lang="hu-HU" dirty="0" err="1" smtClean="0"/>
              <a:t>multi-touch</a:t>
            </a:r>
            <a:r>
              <a:rPr lang="hu-HU" dirty="0" smtClean="0"/>
              <a:t> panel</a:t>
            </a:r>
            <a:endParaRPr lang="hu-HU" dirty="0" smtClean="0"/>
          </a:p>
          <a:p>
            <a:endParaRPr lang="hu-HU" sz="2000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1475656" y="6093296"/>
            <a:ext cx="2304256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smtClean="0"/>
              <a:t>And </a:t>
            </a:r>
            <a:r>
              <a:rPr lang="hu-HU" dirty="0" err="1" smtClean="0"/>
              <a:t>many</a:t>
            </a:r>
            <a:r>
              <a:rPr lang="hu-HU" dirty="0" smtClean="0"/>
              <a:t> more</a:t>
            </a:r>
            <a:endParaRPr lang="hu-HU" dirty="0" smtClean="0"/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17418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STM32F7 </a:t>
            </a:r>
            <a:r>
              <a:rPr lang="hu-HU" dirty="0" err="1" smtClean="0"/>
              <a:t>Discovery</a:t>
            </a:r>
            <a:r>
              <a:rPr lang="hu-HU" dirty="0" smtClean="0"/>
              <a:t> </a:t>
            </a:r>
            <a:r>
              <a:rPr lang="hu-HU" dirty="0" err="1" smtClean="0"/>
              <a:t>board</a:t>
            </a:r>
            <a:r>
              <a:rPr lang="hu-HU" b="1" dirty="0"/>
              <a:t/>
            </a:r>
            <a:br>
              <a:rPr lang="hu-HU" b="1" dirty="0"/>
            </a:br>
            <a:r>
              <a:rPr lang="hu-HU" i="1" dirty="0" err="1" smtClean="0"/>
              <a:t>What</a:t>
            </a:r>
            <a:r>
              <a:rPr lang="hu-HU" i="1" dirty="0" smtClean="0"/>
              <a:t> </a:t>
            </a:r>
            <a:r>
              <a:rPr lang="hu-HU" i="1" dirty="0" err="1" smtClean="0"/>
              <a:t>does</a:t>
            </a:r>
            <a:r>
              <a:rPr lang="hu-HU" i="1" dirty="0" smtClean="0"/>
              <a:t> </a:t>
            </a:r>
            <a:r>
              <a:rPr lang="hu-HU" i="1" dirty="0" err="1" smtClean="0"/>
              <a:t>it</a:t>
            </a:r>
            <a:r>
              <a:rPr lang="hu-HU" i="1" dirty="0" smtClean="0"/>
              <a:t> stand </a:t>
            </a:r>
            <a:r>
              <a:rPr lang="hu-HU" i="1" dirty="0" err="1" smtClean="0"/>
              <a:t>for</a:t>
            </a:r>
            <a:endParaRPr lang="hu-HU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30" y="2780928"/>
            <a:ext cx="5686940" cy="3604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04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STM32F7 </a:t>
            </a:r>
            <a:r>
              <a:rPr lang="hu-HU" dirty="0" err="1"/>
              <a:t>Discovery</a:t>
            </a:r>
            <a:r>
              <a:rPr lang="hu-HU" dirty="0"/>
              <a:t> </a:t>
            </a:r>
            <a:r>
              <a:rPr lang="hu-HU" dirty="0" err="1" smtClean="0"/>
              <a:t>board</a:t>
            </a:r>
            <a:r>
              <a:rPr lang="hu-HU" b="1" dirty="0"/>
              <a:t/>
            </a:r>
            <a:br>
              <a:rPr lang="hu-HU" b="1" dirty="0"/>
            </a:br>
            <a:r>
              <a:rPr lang="hu-HU" i="1" dirty="0" err="1"/>
              <a:t>What</a:t>
            </a:r>
            <a:r>
              <a:rPr lang="hu-HU" i="1" dirty="0"/>
              <a:t> </a:t>
            </a:r>
            <a:r>
              <a:rPr lang="hu-HU" i="1" dirty="0" err="1"/>
              <a:t>does</a:t>
            </a:r>
            <a:r>
              <a:rPr lang="hu-HU" i="1" dirty="0"/>
              <a:t> </a:t>
            </a:r>
            <a:r>
              <a:rPr lang="hu-HU" i="1" dirty="0" err="1"/>
              <a:t>it</a:t>
            </a:r>
            <a:r>
              <a:rPr lang="hu-HU" i="1" dirty="0"/>
              <a:t> stand </a:t>
            </a:r>
            <a:r>
              <a:rPr lang="hu-HU" i="1" dirty="0" err="1"/>
              <a:t>for</a:t>
            </a:r>
            <a:endParaRPr lang="hu-HU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2564904"/>
            <a:ext cx="40767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2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STM32F7 </a:t>
            </a:r>
            <a:r>
              <a:rPr lang="hu-HU" dirty="0" err="1"/>
              <a:t>Discovery</a:t>
            </a:r>
            <a:r>
              <a:rPr lang="hu-HU" dirty="0"/>
              <a:t> </a:t>
            </a:r>
            <a:r>
              <a:rPr lang="hu-HU" dirty="0" err="1" smtClean="0"/>
              <a:t>board</a:t>
            </a:r>
            <a:r>
              <a:rPr lang="hu-HU" b="1" dirty="0"/>
              <a:t/>
            </a:r>
            <a:br>
              <a:rPr lang="hu-HU" b="1" dirty="0"/>
            </a:br>
            <a:r>
              <a:rPr lang="hu-HU" i="1" dirty="0" err="1"/>
              <a:t>What</a:t>
            </a:r>
            <a:r>
              <a:rPr lang="hu-HU" i="1" dirty="0"/>
              <a:t> </a:t>
            </a:r>
            <a:r>
              <a:rPr lang="hu-HU" i="1" dirty="0" err="1"/>
              <a:t>does</a:t>
            </a:r>
            <a:r>
              <a:rPr lang="hu-HU" i="1" dirty="0"/>
              <a:t> </a:t>
            </a:r>
            <a:r>
              <a:rPr lang="hu-HU" i="1" dirty="0" err="1"/>
              <a:t>it</a:t>
            </a:r>
            <a:r>
              <a:rPr lang="hu-HU" i="1" dirty="0"/>
              <a:t> stand </a:t>
            </a:r>
            <a:r>
              <a:rPr lang="hu-HU" i="1" dirty="0" err="1"/>
              <a:t>for</a:t>
            </a:r>
            <a:endParaRPr lang="hu-HU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08920"/>
            <a:ext cx="44196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8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STM32F7 </a:t>
            </a:r>
            <a:r>
              <a:rPr lang="hu-HU" dirty="0" err="1"/>
              <a:t>Discovery</a:t>
            </a:r>
            <a:r>
              <a:rPr lang="hu-HU" dirty="0"/>
              <a:t> </a:t>
            </a:r>
            <a:r>
              <a:rPr lang="hu-HU" dirty="0" err="1" smtClean="0"/>
              <a:t>board</a:t>
            </a:r>
            <a:r>
              <a:rPr lang="hu-HU" b="1" dirty="0"/>
              <a:t/>
            </a:r>
            <a:br>
              <a:rPr lang="hu-HU" b="1" dirty="0"/>
            </a:br>
            <a:r>
              <a:rPr lang="hu-HU" i="1" dirty="0" err="1"/>
              <a:t>What</a:t>
            </a:r>
            <a:r>
              <a:rPr lang="hu-HU" i="1" dirty="0"/>
              <a:t> </a:t>
            </a:r>
            <a:r>
              <a:rPr lang="hu-HU" i="1" dirty="0" err="1"/>
              <a:t>does</a:t>
            </a:r>
            <a:r>
              <a:rPr lang="hu-HU" i="1" dirty="0"/>
              <a:t> </a:t>
            </a:r>
            <a:r>
              <a:rPr lang="hu-HU" i="1" dirty="0" err="1"/>
              <a:t>it</a:t>
            </a:r>
            <a:r>
              <a:rPr lang="hu-HU" i="1" dirty="0"/>
              <a:t> stand </a:t>
            </a:r>
            <a:r>
              <a:rPr lang="hu-HU" i="1" dirty="0" err="1"/>
              <a:t>for</a:t>
            </a:r>
            <a:endParaRPr lang="hu-HU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7" y="2852936"/>
            <a:ext cx="37814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STM32F7 </a:t>
            </a:r>
            <a:r>
              <a:rPr lang="hu-HU" dirty="0" err="1"/>
              <a:t>Discovery</a:t>
            </a:r>
            <a:r>
              <a:rPr lang="hu-HU" dirty="0"/>
              <a:t> </a:t>
            </a:r>
            <a:r>
              <a:rPr lang="hu-HU" dirty="0" err="1" smtClean="0"/>
              <a:t>board</a:t>
            </a:r>
            <a:r>
              <a:rPr lang="hu-HU" b="1" dirty="0"/>
              <a:t/>
            </a:r>
            <a:br>
              <a:rPr lang="hu-HU" b="1" dirty="0"/>
            </a:br>
            <a:r>
              <a:rPr lang="hu-HU" i="1" dirty="0" err="1"/>
              <a:t>What</a:t>
            </a:r>
            <a:r>
              <a:rPr lang="hu-HU" i="1" dirty="0"/>
              <a:t> </a:t>
            </a:r>
            <a:r>
              <a:rPr lang="hu-HU" i="1" dirty="0" err="1"/>
              <a:t>does</a:t>
            </a:r>
            <a:r>
              <a:rPr lang="hu-HU" i="1" dirty="0"/>
              <a:t> </a:t>
            </a:r>
            <a:r>
              <a:rPr lang="hu-HU" i="1" dirty="0" err="1"/>
              <a:t>it</a:t>
            </a:r>
            <a:r>
              <a:rPr lang="hu-HU" i="1" dirty="0"/>
              <a:t> stand </a:t>
            </a:r>
            <a:r>
              <a:rPr lang="hu-HU" i="1" dirty="0" err="1"/>
              <a:t>for</a:t>
            </a:r>
            <a:endParaRPr lang="hu-HU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7" y="3068960"/>
            <a:ext cx="54197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llá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1620</TotalTime>
  <Words>207</Words>
  <Application>Microsoft Office PowerPoint</Application>
  <PresentationFormat>Diavetítés a képernyőre (4:3 oldalarány)</PresentationFormat>
  <Paragraphs>37</Paragraphs>
  <Slides>10</Slides>
  <Notes>9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Hullám</vt:lpstr>
      <vt:lpstr>Fourth (or fifth) Mentor Demo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Mentor Demo</dc:title>
  <dc:creator>MacBook</dc:creator>
  <cp:lastModifiedBy>MacBook</cp:lastModifiedBy>
  <cp:revision>37</cp:revision>
  <dcterms:created xsi:type="dcterms:W3CDTF">2017-10-13T12:35:15Z</dcterms:created>
  <dcterms:modified xsi:type="dcterms:W3CDTF">2017-11-24T20:34:40Z</dcterms:modified>
</cp:coreProperties>
</file>