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0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D62-A0BA-4B92-A51D-455D68E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213" y="1610486"/>
            <a:ext cx="4659573" cy="1431161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hu-HU" sz="3000" b="1" dirty="0">
                <a:solidFill>
                  <a:schemeClr val="tx1"/>
                </a:solidFill>
              </a:rPr>
              <a:t>DEMO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3072"/>
            <a:ext cx="9144000" cy="1883601"/>
          </a:xfrm>
        </p:spPr>
        <p:txBody>
          <a:bodyPr anchor="ctr">
            <a:normAutofit/>
          </a:bodyPr>
          <a:lstStyle/>
          <a:p>
            <a:r>
              <a:rPr lang="hu-HU" sz="2400" b="1" dirty="0">
                <a:solidFill>
                  <a:schemeClr val="tx2">
                    <a:lumMod val="90000"/>
                  </a:schemeClr>
                </a:solidFill>
              </a:rPr>
              <a:t>ZOLTÁN NÉMETH</a:t>
            </a:r>
          </a:p>
        </p:txBody>
      </p:sp>
    </p:spTree>
    <p:extLst>
      <p:ext uri="{BB962C8B-B14F-4D97-AF65-F5344CB8AC3E}">
        <p14:creationId xmlns:p14="http://schemas.microsoft.com/office/powerpoint/2010/main" val="27716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DOJO:  TEMPERATURES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67A6-01B2-4795-B4AE-91DE175E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776069"/>
            <a:ext cx="65627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TEMPERATURES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79F2067-2AFC-461D-8120-0B682CA02832}"/>
              </a:ext>
            </a:extLst>
          </p:cNvPr>
          <p:cNvSpPr txBox="1">
            <a:spLocks/>
          </p:cNvSpPr>
          <p:nvPr/>
        </p:nvSpPr>
        <p:spPr>
          <a:xfrm>
            <a:off x="499620" y="1725106"/>
            <a:ext cx="8644379" cy="1883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Code should be written in int(main)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4F4D8-344E-44D4-B0DF-875B96BE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309"/>
            <a:ext cx="9144000" cy="38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6284E9-E7AD-44C9-B52E-1D9E6AA9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29" y="2456959"/>
            <a:ext cx="4690871" cy="34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F05179-4489-4D1C-8B17-A68028B7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6959"/>
            <a:ext cx="4690877" cy="342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TEMPERATURES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79F2067-2AFC-461D-8120-0B682CA02832}"/>
              </a:ext>
            </a:extLst>
          </p:cNvPr>
          <p:cNvSpPr txBox="1">
            <a:spLocks/>
          </p:cNvSpPr>
          <p:nvPr/>
        </p:nvSpPr>
        <p:spPr>
          <a:xfrm>
            <a:off x="914400" y="941800"/>
            <a:ext cx="8644379" cy="1883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Check positive and negative numbers! </a:t>
            </a:r>
          </a:p>
        </p:txBody>
      </p:sp>
    </p:spTree>
    <p:extLst>
      <p:ext uri="{BB962C8B-B14F-4D97-AF65-F5344CB8AC3E}">
        <p14:creationId xmlns:p14="http://schemas.microsoft.com/office/powerpoint/2010/main" val="7364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AB8F5-6F33-4F77-AEC3-9A7F74B8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3" y="0"/>
            <a:ext cx="7024929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B7F-6C34-41D5-B4B2-DE5B9AE704E0}"/>
              </a:ext>
            </a:extLst>
          </p:cNvPr>
          <p:cNvGrpSpPr/>
          <p:nvPr/>
        </p:nvGrpSpPr>
        <p:grpSpPr>
          <a:xfrm>
            <a:off x="4119513" y="1979629"/>
            <a:ext cx="1123361" cy="3305672"/>
            <a:chOff x="4119513" y="1979629"/>
            <a:chExt cx="1123361" cy="3305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BD78E2-A721-4BE2-9396-C270EA238729}"/>
                </a:ext>
              </a:extLst>
            </p:cNvPr>
            <p:cNvSpPr/>
            <p:nvPr/>
          </p:nvSpPr>
          <p:spPr>
            <a:xfrm>
              <a:off x="4119513" y="1979629"/>
              <a:ext cx="424207" cy="29223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F10059-629D-4C5A-A38F-B5705BD2A80F}"/>
                </a:ext>
              </a:extLst>
            </p:cNvPr>
            <p:cNvSpPr/>
            <p:nvPr/>
          </p:nvSpPr>
          <p:spPr>
            <a:xfrm>
              <a:off x="4119513" y="2980442"/>
              <a:ext cx="424207" cy="29223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C5B0607-F6D2-4BB9-B0E8-D115DBFDDF71}"/>
                </a:ext>
              </a:extLst>
            </p:cNvPr>
            <p:cNvSpPr/>
            <p:nvPr/>
          </p:nvSpPr>
          <p:spPr>
            <a:xfrm>
              <a:off x="4818667" y="4993070"/>
              <a:ext cx="424207" cy="29223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B380C10-0D1D-4A04-9ED0-632AFEE3DAD6}"/>
                </a:ext>
              </a:extLst>
            </p:cNvPr>
            <p:cNvSpPr/>
            <p:nvPr/>
          </p:nvSpPr>
          <p:spPr>
            <a:xfrm>
              <a:off x="4181573" y="3957688"/>
              <a:ext cx="531830" cy="29380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152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19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DEMO II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</dc:title>
  <dc:creator>NEMETH</dc:creator>
  <cp:lastModifiedBy>NEMETH</cp:lastModifiedBy>
  <cp:revision>12</cp:revision>
  <dcterms:created xsi:type="dcterms:W3CDTF">2019-01-25T13:52:17Z</dcterms:created>
  <dcterms:modified xsi:type="dcterms:W3CDTF">2019-02-08T14:23:02Z</dcterms:modified>
</cp:coreProperties>
</file>