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7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6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5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29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8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0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9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6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5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2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ED62-A0BA-4B92-A51D-455D68E75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213" y="1610486"/>
            <a:ext cx="4659573" cy="1431161"/>
          </a:xfrm>
          <a:noFill/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hu-HU" sz="3000" b="1" dirty="0">
                <a:solidFill>
                  <a:schemeClr val="tx1"/>
                </a:solidFill>
              </a:rPr>
              <a:t>DEMO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3F74E-0FD3-4973-B425-F8E205EF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93072"/>
            <a:ext cx="9144000" cy="1883601"/>
          </a:xfrm>
        </p:spPr>
        <p:txBody>
          <a:bodyPr anchor="ctr">
            <a:normAutofit/>
          </a:bodyPr>
          <a:lstStyle/>
          <a:p>
            <a:r>
              <a:rPr lang="hu-HU" sz="2400" b="1" dirty="0">
                <a:solidFill>
                  <a:schemeClr val="tx2">
                    <a:lumMod val="90000"/>
                  </a:schemeClr>
                </a:solidFill>
              </a:rPr>
              <a:t>ZOLTÁN NÉMETH</a:t>
            </a:r>
          </a:p>
        </p:txBody>
      </p:sp>
    </p:spTree>
    <p:extLst>
      <p:ext uri="{BB962C8B-B14F-4D97-AF65-F5344CB8AC3E}">
        <p14:creationId xmlns:p14="http://schemas.microsoft.com/office/powerpoint/2010/main" val="277161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E3F74E-0FD3-4973-B425-F8E205EF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883601"/>
          </a:xfrm>
        </p:spPr>
        <p:txBody>
          <a:bodyPr anchor="ctr">
            <a:normAutofit/>
          </a:bodyPr>
          <a:lstStyle/>
          <a:p>
            <a:pPr algn="l"/>
            <a:r>
              <a:rPr lang="hu-HU" sz="3600" b="1" dirty="0">
                <a:solidFill>
                  <a:schemeClr val="tx2">
                    <a:lumMod val="90000"/>
                  </a:schemeClr>
                </a:solidFill>
              </a:rPr>
              <a:t>	ZOLTÁN NÉMETH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8DDC540-19A8-4090-B506-EBECDA1FEA24}"/>
              </a:ext>
            </a:extLst>
          </p:cNvPr>
          <p:cNvSpPr txBox="1">
            <a:spLocks/>
          </p:cNvSpPr>
          <p:nvPr/>
        </p:nvSpPr>
        <p:spPr>
          <a:xfrm>
            <a:off x="923826" y="1289712"/>
            <a:ext cx="8644379" cy="404585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2">
                    <a:lumMod val="90000"/>
                  </a:schemeClr>
                </a:solidFill>
              </a:rPr>
              <a:t>Chemistry, economics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2">
                    <a:lumMod val="90000"/>
                  </a:schemeClr>
                </a:solidFill>
              </a:rPr>
              <a:t>Rap music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2">
                    <a:lumMod val="90000"/>
                  </a:schemeClr>
                </a:solidFill>
              </a:rPr>
              <a:t>Play drums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2">
                    <a:lumMod val="90000"/>
                  </a:schemeClr>
                </a:solidFill>
              </a:rPr>
              <a:t>Quattrocento paintings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47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E3F74E-0FD3-4973-B425-F8E205EF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883601"/>
          </a:xfrm>
        </p:spPr>
        <p:txBody>
          <a:bodyPr anchor="ctr">
            <a:normAutofit/>
          </a:bodyPr>
          <a:lstStyle/>
          <a:p>
            <a:pPr algn="l"/>
            <a:r>
              <a:rPr lang="hu-HU" sz="3600" b="1" dirty="0">
                <a:solidFill>
                  <a:schemeClr val="tx2">
                    <a:lumMod val="90000"/>
                  </a:schemeClr>
                </a:solidFill>
              </a:rPr>
              <a:t>	EXERCISE: FOUR RECTANGLES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9CEE63-FC40-40B4-931F-8FDD5B26C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93" y="1825280"/>
            <a:ext cx="5092213" cy="40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0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E3F74E-0FD3-4973-B425-F8E205EF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883601"/>
          </a:xfrm>
        </p:spPr>
        <p:txBody>
          <a:bodyPr anchor="ctr">
            <a:normAutofit/>
          </a:bodyPr>
          <a:lstStyle/>
          <a:p>
            <a:pPr algn="l"/>
            <a:r>
              <a:rPr lang="hu-HU" sz="3600" b="1" dirty="0">
                <a:solidFill>
                  <a:schemeClr val="tx2">
                    <a:lumMod val="90000"/>
                  </a:schemeClr>
                </a:solidFill>
              </a:rPr>
              <a:t>	EXERCISE: FOUR RECTANGLES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3B755-B18E-4F94-AB42-4BDECB15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35709"/>
            <a:ext cx="9144000" cy="286850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179F2067-2AFC-461D-8120-0B682CA02832}"/>
              </a:ext>
            </a:extLst>
          </p:cNvPr>
          <p:cNvSpPr txBox="1">
            <a:spLocks/>
          </p:cNvSpPr>
          <p:nvPr/>
        </p:nvSpPr>
        <p:spPr>
          <a:xfrm>
            <a:off x="499620" y="1725106"/>
            <a:ext cx="8644379" cy="18836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800" dirty="0">
                <a:solidFill>
                  <a:schemeClr val="tx2">
                    <a:lumMod val="90000"/>
                  </a:schemeClr>
                </a:solidFill>
              </a:rPr>
              <a:t>Code should be written in int(main)</a:t>
            </a:r>
          </a:p>
        </p:txBody>
      </p:sp>
    </p:spTree>
    <p:extLst>
      <p:ext uri="{BB962C8B-B14F-4D97-AF65-F5344CB8AC3E}">
        <p14:creationId xmlns:p14="http://schemas.microsoft.com/office/powerpoint/2010/main" val="104244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</TotalTime>
  <Words>22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DEMO 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I</dc:title>
  <dc:creator>NEMETH</dc:creator>
  <cp:lastModifiedBy>NEMETH</cp:lastModifiedBy>
  <cp:revision>7</cp:revision>
  <dcterms:created xsi:type="dcterms:W3CDTF">2019-01-25T13:52:17Z</dcterms:created>
  <dcterms:modified xsi:type="dcterms:W3CDTF">2019-01-25T14:32:33Z</dcterms:modified>
</cp:coreProperties>
</file>