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1" r:id="rId3"/>
    <p:sldId id="263" r:id="rId4"/>
    <p:sldId id="264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718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2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D62-A0BA-4B92-A51D-455D68E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213" y="1610486"/>
            <a:ext cx="4659573" cy="1431161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hu-HU" sz="3000" b="1" dirty="0">
                <a:solidFill>
                  <a:schemeClr val="tx1"/>
                </a:solidFill>
              </a:rPr>
              <a:t>DEMO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3072"/>
            <a:ext cx="9144000" cy="1883601"/>
          </a:xfrm>
        </p:spPr>
        <p:txBody>
          <a:bodyPr anchor="ctr">
            <a:normAutofit/>
          </a:bodyPr>
          <a:lstStyle/>
          <a:p>
            <a:r>
              <a:rPr lang="hu-HU" sz="2400" b="1" dirty="0">
                <a:solidFill>
                  <a:schemeClr val="tx2">
                    <a:lumMod val="90000"/>
                  </a:schemeClr>
                </a:solidFill>
              </a:rPr>
              <a:t>ZOLTÁN NÉMETH</a:t>
            </a:r>
          </a:p>
        </p:txBody>
      </p:sp>
    </p:spTree>
    <p:extLst>
      <p:ext uri="{BB962C8B-B14F-4D97-AF65-F5344CB8AC3E}">
        <p14:creationId xmlns:p14="http://schemas.microsoft.com/office/powerpoint/2010/main" val="27716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MERGING 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BE1AB-A723-45CC-A48F-A47FC293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163"/>
            <a:ext cx="9144000" cy="45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4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3F74E-0FD3-4973-B425-F8E205EF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MERGED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F6615-E40D-45D0-910A-6C1F7231E917}"/>
              </a:ext>
            </a:extLst>
          </p:cNvPr>
          <p:cNvSpPr/>
          <p:nvPr/>
        </p:nvSpPr>
        <p:spPr>
          <a:xfrm>
            <a:off x="504333" y="1492174"/>
            <a:ext cx="88847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1. array:</a:t>
            </a:r>
          </a:p>
          <a:p>
            <a:r>
              <a:rPr lang="hu-HU" sz="3200" dirty="0"/>
              <a:t>0 2 4 6 8 10 12 14 16 18</a:t>
            </a:r>
          </a:p>
          <a:p>
            <a:endParaRPr lang="hu-HU" sz="3200" dirty="0"/>
          </a:p>
          <a:p>
            <a:r>
              <a:rPr lang="en-US" sz="3200" dirty="0"/>
              <a:t>2. array:</a:t>
            </a:r>
          </a:p>
          <a:p>
            <a:r>
              <a:rPr lang="en-US" sz="3200" dirty="0"/>
              <a:t>1 3 5 7 9 11 13 15 17 19</a:t>
            </a:r>
          </a:p>
          <a:p>
            <a:endParaRPr lang="hu-HU" sz="3200" dirty="0"/>
          </a:p>
          <a:p>
            <a:r>
              <a:rPr lang="en-US" sz="3200" dirty="0"/>
              <a:t>Merged array:</a:t>
            </a:r>
          </a:p>
          <a:p>
            <a:r>
              <a:rPr lang="en-US" sz="3200" dirty="0"/>
              <a:t>0 2 4 6 8 10 12 14 16 18 1 3 5 7 9 11 13 15 17 19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73649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7147D-0168-4105-A69F-85B15637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259"/>
            <a:ext cx="9144000" cy="57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D07D210-5052-4EE3-A945-A4F1E75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QSORT() FUNCTION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C58E31-7439-4C09-B2B9-E1FE20F4EEFA}"/>
              </a:ext>
            </a:extLst>
          </p:cNvPr>
          <p:cNvGrpSpPr/>
          <p:nvPr/>
        </p:nvGrpSpPr>
        <p:grpSpPr>
          <a:xfrm>
            <a:off x="535049" y="1233581"/>
            <a:ext cx="8073902" cy="5292000"/>
            <a:chOff x="535049" y="1233581"/>
            <a:chExt cx="8073902" cy="5292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733F30-B894-4237-BA28-169CAD3A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049" y="1233581"/>
              <a:ext cx="8073902" cy="5292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337192-A2AC-40A5-9C78-1E933E925341}"/>
                </a:ext>
              </a:extLst>
            </p:cNvPr>
            <p:cNvSpPr/>
            <p:nvPr/>
          </p:nvSpPr>
          <p:spPr>
            <a:xfrm>
              <a:off x="1527141" y="4081806"/>
              <a:ext cx="5778632" cy="1263191"/>
            </a:xfrm>
            <a:prstGeom prst="rect">
              <a:avLst/>
            </a:prstGeom>
            <a:solidFill>
              <a:srgbClr val="151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6628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D07D210-5052-4EE3-A945-A4F1E75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QSORT()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935E-43EC-4082-9BB9-40C52A18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9" y="1236062"/>
            <a:ext cx="8073902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D07D210-5052-4EE3-A945-A4F1E759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883601"/>
          </a:xfrm>
        </p:spPr>
        <p:txBody>
          <a:bodyPr anchor="ctr">
            <a:normAutofit/>
          </a:bodyPr>
          <a:lstStyle/>
          <a:p>
            <a:pPr algn="l"/>
            <a:r>
              <a:rPr lang="hu-HU" sz="3600" b="1" dirty="0">
                <a:solidFill>
                  <a:schemeClr val="tx2">
                    <a:lumMod val="90000"/>
                  </a:schemeClr>
                </a:solidFill>
              </a:rPr>
              <a:t>	REVERSE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6BFB-EC51-448E-AF13-5FBA2763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8" y="1314000"/>
            <a:ext cx="8383984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58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131</TotalTime>
  <Words>55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DEMO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I</dc:title>
  <dc:creator>NEMETH</dc:creator>
  <cp:lastModifiedBy>NEMETH</cp:lastModifiedBy>
  <cp:revision>17</cp:revision>
  <dcterms:created xsi:type="dcterms:W3CDTF">2019-01-25T13:52:17Z</dcterms:created>
  <dcterms:modified xsi:type="dcterms:W3CDTF">2019-03-01T13:50:52Z</dcterms:modified>
</cp:coreProperties>
</file>