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3"/>
  </p:notesMasterIdLst>
  <p:sldIdLst>
    <p:sldId id="256" r:id="rId3"/>
    <p:sldId id="271" r:id="rId4"/>
    <p:sldId id="280" r:id="rId5"/>
    <p:sldId id="281" r:id="rId6"/>
    <p:sldId id="283" r:id="rId7"/>
    <p:sldId id="277" r:id="rId8"/>
    <p:sldId id="284" r:id="rId9"/>
    <p:sldId id="287" r:id="rId10"/>
    <p:sldId id="286" r:id="rId11"/>
    <p:sldId id="27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19E"/>
    <a:srgbClr val="FFFFFF"/>
    <a:srgbClr val="C0CCD6"/>
    <a:srgbClr val="5F7D95"/>
    <a:srgbClr val="000000"/>
    <a:srgbClr val="00C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1" autoAdjust="0"/>
    <p:restoredTop sz="94063" autoAdjust="0"/>
  </p:normalViewPr>
  <p:slideViewPr>
    <p:cSldViewPr snapToGrid="0">
      <p:cViewPr>
        <p:scale>
          <a:sx n="50" d="100"/>
          <a:sy n="50" d="100"/>
        </p:scale>
        <p:origin x="1302" y="312"/>
      </p:cViewPr>
      <p:guideLst>
        <p:guide orient="horz" pos="2500"/>
        <p:guide pos="3840"/>
        <p:guide orient="horz" pos="2160"/>
        <p:guide orient="horz" pos="1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E71E-BEE8-4B77-AD70-3BF32761FB2C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AA07-008D-4F55-BCCE-1988B3099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3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3057836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3057836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53d5fbfa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c53d5fbfa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53d5fbfa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c53d5fbfa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3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1311888" y="-666396"/>
            <a:ext cx="9567600" cy="86168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4B6379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4B6379">
                <a:alpha val="7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5400000">
            <a:off x="155032" y="-1708615"/>
            <a:ext cx="11881200" cy="107012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1A2835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1A2835">
                <a:alpha val="7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5400000">
            <a:off x="-3183101" y="3045247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5400000">
            <a:off x="7571365" y="5010013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5400000">
            <a:off x="-604101" y="-3953412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5400000">
            <a:off x="9479299" y="-4195953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647200" y="1967233"/>
            <a:ext cx="4897600" cy="31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8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962900" y="719333"/>
            <a:ext cx="3278000" cy="845200"/>
          </a:xfrm>
          <a:prstGeom prst="rect">
            <a:avLst/>
          </a:prstGeom>
          <a:effectLst>
            <a:outerShdw blurRad="214313" dist="76200" dir="126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2703600" y="2292367"/>
            <a:ext cx="6808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2703600" y="3917233"/>
            <a:ext cx="6808800" cy="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099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4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76667" y="2051833"/>
            <a:ext cx="2359600" cy="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4914433" y="3901133"/>
            <a:ext cx="2358800" cy="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8612717" y="2627457"/>
            <a:ext cx="170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hasCustomPrompt="1"/>
          </p:nvPr>
        </p:nvSpPr>
        <p:spPr>
          <a:xfrm>
            <a:off x="951167" y="5233267"/>
            <a:ext cx="11916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4688661" y="1841967"/>
            <a:ext cx="11916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10045697" y="5233267"/>
            <a:ext cx="11916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276667" y="2820500"/>
            <a:ext cx="2359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4914433" y="4669800"/>
            <a:ext cx="2359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8286151" y="3258616"/>
            <a:ext cx="2359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9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079300" y="3759477"/>
            <a:ext cx="2359600" cy="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182067" y="2108067"/>
            <a:ext cx="1823200" cy="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9149533" y="2854067"/>
            <a:ext cx="1823200" cy="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4" hasCustomPrompt="1"/>
          </p:nvPr>
        </p:nvSpPr>
        <p:spPr>
          <a:xfrm>
            <a:off x="2685567" y="1922000"/>
            <a:ext cx="11916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5" hasCustomPrompt="1"/>
          </p:nvPr>
        </p:nvSpPr>
        <p:spPr>
          <a:xfrm>
            <a:off x="4608100" y="5224467"/>
            <a:ext cx="11916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6" hasCustomPrompt="1"/>
          </p:nvPr>
        </p:nvSpPr>
        <p:spPr>
          <a:xfrm>
            <a:off x="7835900" y="5228367"/>
            <a:ext cx="11916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7"/>
          </p:nvPr>
        </p:nvSpPr>
        <p:spPr>
          <a:xfrm>
            <a:off x="1079300" y="4448409"/>
            <a:ext cx="2359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8"/>
          </p:nvPr>
        </p:nvSpPr>
        <p:spPr>
          <a:xfrm>
            <a:off x="4914267" y="2711533"/>
            <a:ext cx="2359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9"/>
          </p:nvPr>
        </p:nvSpPr>
        <p:spPr>
          <a:xfrm>
            <a:off x="8890733" y="3586200"/>
            <a:ext cx="2359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77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 rot="5400000">
            <a:off x="7531332" y="5134688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6"/>
          <p:cNvSpPr/>
          <p:nvPr/>
        </p:nvSpPr>
        <p:spPr>
          <a:xfrm rot="5400000">
            <a:off x="8185432" y="-2992245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501632" y="3202300"/>
            <a:ext cx="3686800" cy="1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6210733" y="3415171"/>
            <a:ext cx="46052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2" hasCustomPrompt="1"/>
          </p:nvPr>
        </p:nvSpPr>
        <p:spPr>
          <a:xfrm>
            <a:off x="6102933" y="984763"/>
            <a:ext cx="1772800" cy="9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437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 rot="5400000">
            <a:off x="8931665" y="-3402379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8"/>
          <p:cNvSpPr/>
          <p:nvPr/>
        </p:nvSpPr>
        <p:spPr>
          <a:xfrm rot="5400000">
            <a:off x="-2850868" y="4860821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027603" y="2499500"/>
            <a:ext cx="3644400" cy="1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6300533" y="1367133"/>
            <a:ext cx="3168400" cy="1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idx="2" hasCustomPrompt="1"/>
          </p:nvPr>
        </p:nvSpPr>
        <p:spPr>
          <a:xfrm>
            <a:off x="9469133" y="3043029"/>
            <a:ext cx="1772800" cy="9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192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578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5788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976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 rot="5400000">
            <a:off x="-1040201" y="4913713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1"/>
          <p:cNvSpPr/>
          <p:nvPr/>
        </p:nvSpPr>
        <p:spPr>
          <a:xfrm rot="5400000">
            <a:off x="-2513401" y="-3991487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45301" y="3821100"/>
            <a:ext cx="5986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945300" y="2399333"/>
            <a:ext cx="5986800" cy="13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39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1325297" y="1882280"/>
            <a:ext cx="3196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2"/>
          </p:nvPr>
        </p:nvSpPr>
        <p:spPr>
          <a:xfrm>
            <a:off x="6893133" y="3128371"/>
            <a:ext cx="3196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1325300" y="2521316"/>
            <a:ext cx="3200000" cy="1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4"/>
          </p:nvPr>
        </p:nvSpPr>
        <p:spPr>
          <a:xfrm>
            <a:off x="6891079" y="3767407"/>
            <a:ext cx="3200000" cy="1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2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 hasCustomPrompt="1"/>
          </p:nvPr>
        </p:nvSpPr>
        <p:spPr>
          <a:xfrm>
            <a:off x="1217667" y="3792100"/>
            <a:ext cx="2974800" cy="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2" hasCustomPrompt="1"/>
          </p:nvPr>
        </p:nvSpPr>
        <p:spPr>
          <a:xfrm>
            <a:off x="4624239" y="4693800"/>
            <a:ext cx="2974800" cy="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3" hasCustomPrompt="1"/>
          </p:nvPr>
        </p:nvSpPr>
        <p:spPr>
          <a:xfrm>
            <a:off x="8010588" y="3792100"/>
            <a:ext cx="2974800" cy="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1217667" y="2816867"/>
            <a:ext cx="29748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4"/>
          </p:nvPr>
        </p:nvSpPr>
        <p:spPr>
          <a:xfrm>
            <a:off x="4624243" y="3718567"/>
            <a:ext cx="29748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5"/>
          </p:nvPr>
        </p:nvSpPr>
        <p:spPr>
          <a:xfrm>
            <a:off x="8010429" y="2816867"/>
            <a:ext cx="29748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6"/>
          </p:nvPr>
        </p:nvSpPr>
        <p:spPr>
          <a:xfrm>
            <a:off x="1217667" y="2320664"/>
            <a:ext cx="29748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7"/>
          </p:nvPr>
        </p:nvSpPr>
        <p:spPr>
          <a:xfrm>
            <a:off x="4624239" y="3214016"/>
            <a:ext cx="29748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8"/>
          </p:nvPr>
        </p:nvSpPr>
        <p:spPr>
          <a:xfrm>
            <a:off x="8010421" y="2320664"/>
            <a:ext cx="29748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9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1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5400000">
            <a:off x="8931665" y="-3402379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 rot="5400000">
            <a:off x="-2850868" y="4860821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273800" y="2771100"/>
            <a:ext cx="3644400" cy="1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130200" y="4775767"/>
            <a:ext cx="3110800" cy="13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391933" y="1353828"/>
            <a:ext cx="17728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62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3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953373" y="2414567"/>
            <a:ext cx="23572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2"/>
          </p:nvPr>
        </p:nvSpPr>
        <p:spPr>
          <a:xfrm>
            <a:off x="3599972" y="3875900"/>
            <a:ext cx="23564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Font typeface="Inconsolata"/>
              <a:buNone/>
              <a:defRPr sz="3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3"/>
          </p:nvPr>
        </p:nvSpPr>
        <p:spPr>
          <a:xfrm>
            <a:off x="6249200" y="2415500"/>
            <a:ext cx="23524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4"/>
          </p:nvPr>
        </p:nvSpPr>
        <p:spPr>
          <a:xfrm>
            <a:off x="8894492" y="3930033"/>
            <a:ext cx="2354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5"/>
          </p:nvPr>
        </p:nvSpPr>
        <p:spPr>
          <a:xfrm>
            <a:off x="951135" y="2839032"/>
            <a:ext cx="23588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6"/>
          </p:nvPr>
        </p:nvSpPr>
        <p:spPr>
          <a:xfrm>
            <a:off x="3597735" y="4308203"/>
            <a:ext cx="2358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7"/>
          </p:nvPr>
        </p:nvSpPr>
        <p:spPr>
          <a:xfrm>
            <a:off x="6245163" y="2838099"/>
            <a:ext cx="2354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8"/>
          </p:nvPr>
        </p:nvSpPr>
        <p:spPr>
          <a:xfrm>
            <a:off x="8889867" y="4362316"/>
            <a:ext cx="23548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0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subTitle" idx="1"/>
          </p:nvPr>
        </p:nvSpPr>
        <p:spPr>
          <a:xfrm>
            <a:off x="950967" y="2063533"/>
            <a:ext cx="3002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2"/>
          </p:nvPr>
        </p:nvSpPr>
        <p:spPr>
          <a:xfrm>
            <a:off x="4593929" y="2063533"/>
            <a:ext cx="3002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3"/>
          </p:nvPr>
        </p:nvSpPr>
        <p:spPr>
          <a:xfrm>
            <a:off x="8236893" y="2063533"/>
            <a:ext cx="3002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4"/>
          </p:nvPr>
        </p:nvSpPr>
        <p:spPr>
          <a:xfrm>
            <a:off x="950976" y="2499363"/>
            <a:ext cx="3006000" cy="1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5"/>
          </p:nvPr>
        </p:nvSpPr>
        <p:spPr>
          <a:xfrm>
            <a:off x="4592984" y="2499363"/>
            <a:ext cx="3006000" cy="1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6"/>
          </p:nvPr>
        </p:nvSpPr>
        <p:spPr>
          <a:xfrm>
            <a:off x="8234992" y="2499363"/>
            <a:ext cx="3006000" cy="1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2779767" y="528333"/>
            <a:ext cx="6644800" cy="8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52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1273767" y="3986117"/>
            <a:ext cx="2356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2"/>
          </p:nvPr>
        </p:nvSpPr>
        <p:spPr>
          <a:xfrm>
            <a:off x="4924036" y="3401275"/>
            <a:ext cx="2356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3"/>
          </p:nvPr>
        </p:nvSpPr>
        <p:spPr>
          <a:xfrm>
            <a:off x="8559357" y="2822484"/>
            <a:ext cx="23532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4"/>
          </p:nvPr>
        </p:nvSpPr>
        <p:spPr>
          <a:xfrm>
            <a:off x="1272167" y="4421949"/>
            <a:ext cx="23596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5"/>
          </p:nvPr>
        </p:nvSpPr>
        <p:spPr>
          <a:xfrm>
            <a:off x="4922461" y="3837107"/>
            <a:ext cx="23596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6"/>
          </p:nvPr>
        </p:nvSpPr>
        <p:spPr>
          <a:xfrm>
            <a:off x="8557865" y="3258316"/>
            <a:ext cx="23564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2779767" y="528333"/>
            <a:ext cx="6644800" cy="8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6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1636892" y="2505700"/>
            <a:ext cx="284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2"/>
          </p:nvPr>
        </p:nvSpPr>
        <p:spPr>
          <a:xfrm>
            <a:off x="4684705" y="2505700"/>
            <a:ext cx="284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3"/>
          </p:nvPr>
        </p:nvSpPr>
        <p:spPr>
          <a:xfrm>
            <a:off x="7747201" y="2505700"/>
            <a:ext cx="284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4"/>
          </p:nvPr>
        </p:nvSpPr>
        <p:spPr>
          <a:xfrm>
            <a:off x="1636892" y="4826477"/>
            <a:ext cx="284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5"/>
          </p:nvPr>
        </p:nvSpPr>
        <p:spPr>
          <a:xfrm>
            <a:off x="4684705" y="4826477"/>
            <a:ext cx="284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6"/>
          </p:nvPr>
        </p:nvSpPr>
        <p:spPr>
          <a:xfrm>
            <a:off x="7747201" y="4826477"/>
            <a:ext cx="284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7"/>
          </p:nvPr>
        </p:nvSpPr>
        <p:spPr>
          <a:xfrm>
            <a:off x="1636767" y="2911093"/>
            <a:ext cx="2843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8"/>
          </p:nvPr>
        </p:nvSpPr>
        <p:spPr>
          <a:xfrm>
            <a:off x="4681829" y="2911093"/>
            <a:ext cx="2843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9"/>
          </p:nvPr>
        </p:nvSpPr>
        <p:spPr>
          <a:xfrm>
            <a:off x="7748113" y="2911093"/>
            <a:ext cx="2843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13"/>
          </p:nvPr>
        </p:nvSpPr>
        <p:spPr>
          <a:xfrm>
            <a:off x="1636767" y="5227584"/>
            <a:ext cx="2843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14"/>
          </p:nvPr>
        </p:nvSpPr>
        <p:spPr>
          <a:xfrm>
            <a:off x="4681829" y="5227584"/>
            <a:ext cx="2843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5"/>
          </p:nvPr>
        </p:nvSpPr>
        <p:spPr>
          <a:xfrm>
            <a:off x="7748113" y="5227584"/>
            <a:ext cx="2843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64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2041833" y="2051751"/>
            <a:ext cx="276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2"/>
          </p:nvPr>
        </p:nvSpPr>
        <p:spPr>
          <a:xfrm>
            <a:off x="7154043" y="2014517"/>
            <a:ext cx="31912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3"/>
          </p:nvPr>
        </p:nvSpPr>
        <p:spPr>
          <a:xfrm>
            <a:off x="1830433" y="4534863"/>
            <a:ext cx="31912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4"/>
          </p:nvPr>
        </p:nvSpPr>
        <p:spPr>
          <a:xfrm>
            <a:off x="7154032" y="4534863"/>
            <a:ext cx="31912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5"/>
          </p:nvPr>
        </p:nvSpPr>
        <p:spPr>
          <a:xfrm>
            <a:off x="2045829" y="2504583"/>
            <a:ext cx="27628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6"/>
          </p:nvPr>
        </p:nvSpPr>
        <p:spPr>
          <a:xfrm>
            <a:off x="7159723" y="2467348"/>
            <a:ext cx="31848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7"/>
          </p:nvPr>
        </p:nvSpPr>
        <p:spPr>
          <a:xfrm>
            <a:off x="7159756" y="4991533"/>
            <a:ext cx="31848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8"/>
          </p:nvPr>
        </p:nvSpPr>
        <p:spPr>
          <a:xfrm>
            <a:off x="1835084" y="4991533"/>
            <a:ext cx="31848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08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8206085" y="4661523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2"/>
          </p:nvPr>
        </p:nvSpPr>
        <p:spPr>
          <a:xfrm>
            <a:off x="4583952" y="4661523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3"/>
          </p:nvPr>
        </p:nvSpPr>
        <p:spPr>
          <a:xfrm>
            <a:off x="950725" y="4661523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4"/>
          </p:nvPr>
        </p:nvSpPr>
        <p:spPr>
          <a:xfrm>
            <a:off x="948733" y="5104403"/>
            <a:ext cx="3036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5"/>
          </p:nvPr>
        </p:nvSpPr>
        <p:spPr>
          <a:xfrm>
            <a:off x="4581963" y="5104403"/>
            <a:ext cx="3036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6"/>
          </p:nvPr>
        </p:nvSpPr>
        <p:spPr>
          <a:xfrm>
            <a:off x="8204097" y="5104403"/>
            <a:ext cx="3036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353167" y="528333"/>
            <a:ext cx="54824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 idx="7" hasCustomPrompt="1"/>
          </p:nvPr>
        </p:nvSpPr>
        <p:spPr>
          <a:xfrm>
            <a:off x="5213552" y="2235195"/>
            <a:ext cx="17728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 idx="8" hasCustomPrompt="1"/>
          </p:nvPr>
        </p:nvSpPr>
        <p:spPr>
          <a:xfrm>
            <a:off x="8835685" y="2235195"/>
            <a:ext cx="17728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9" hasCustomPrompt="1"/>
          </p:nvPr>
        </p:nvSpPr>
        <p:spPr>
          <a:xfrm>
            <a:off x="1580325" y="2235261"/>
            <a:ext cx="17728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8096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3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5400000">
            <a:off x="1311888" y="-666396"/>
            <a:ext cx="9567600" cy="86168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4B6379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4B6379">
                <a:alpha val="7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34"/>
          <p:cNvSpPr/>
          <p:nvPr/>
        </p:nvSpPr>
        <p:spPr>
          <a:xfrm rot="5400000">
            <a:off x="155032" y="-1708615"/>
            <a:ext cx="11881200" cy="107012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1A2835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1A2835">
                <a:alpha val="7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5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5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5400000">
            <a:off x="-3407768" y="-3980912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 rot="5400000">
            <a:off x="10937432" y="1145421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4"/>
          <p:cNvSpPr/>
          <p:nvPr/>
        </p:nvSpPr>
        <p:spPr>
          <a:xfrm rot="5400000">
            <a:off x="5508765" y="6435855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167" y="1307467"/>
            <a:ext cx="10265600" cy="4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777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35497" y="1947733"/>
            <a:ext cx="37388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503267" y="4305315"/>
            <a:ext cx="37388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935505" y="1327333"/>
            <a:ext cx="37388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Russo One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6503272" y="3684933"/>
            <a:ext cx="37388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usso One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Russo One"/>
              <a:buNone/>
              <a:defRPr sz="24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75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50967" y="5283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80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950968" y="1430600"/>
            <a:ext cx="5830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951067" y="2254667"/>
            <a:ext cx="6196800" cy="3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8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5400000">
            <a:off x="1311888" y="-666396"/>
            <a:ext cx="9567600" cy="86168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4B6379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4B6379">
                <a:alpha val="7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/>
          <p:nvPr/>
        </p:nvSpPr>
        <p:spPr>
          <a:xfrm rot="5400000">
            <a:off x="155032" y="-1708615"/>
            <a:ext cx="11881200" cy="107012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rgbClr val="1A2835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rgbClr val="1A2835">
                <a:alpha val="7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/>
          <p:nvPr/>
        </p:nvSpPr>
        <p:spPr>
          <a:xfrm rot="5400000">
            <a:off x="-3183101" y="3045247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8"/>
          <p:cNvSpPr/>
          <p:nvPr/>
        </p:nvSpPr>
        <p:spPr>
          <a:xfrm rot="5400000">
            <a:off x="7571365" y="5010013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/>
          <p:nvPr/>
        </p:nvSpPr>
        <p:spPr>
          <a:xfrm rot="5400000">
            <a:off x="-604101" y="-3953412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9479299" y="-4195953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634400" y="1382800"/>
            <a:ext cx="6923200" cy="40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10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100067" y="1882133"/>
            <a:ext cx="44264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96000" y="2744777"/>
            <a:ext cx="5145200" cy="2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48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1"/>
            <a:ext cx="12192000" cy="68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 rot="5400000">
            <a:off x="6188065" y="3905947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gradFill>
            <a:gsLst>
              <a:gs pos="0">
                <a:srgbClr val="869FB1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0"/>
          <p:cNvSpPr/>
          <p:nvPr/>
        </p:nvSpPr>
        <p:spPr>
          <a:xfrm rot="5400000">
            <a:off x="8962765" y="-3790387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0"/>
          <p:cNvSpPr/>
          <p:nvPr/>
        </p:nvSpPr>
        <p:spPr>
          <a:xfrm rot="5400000">
            <a:off x="-3450901" y="4951813"/>
            <a:ext cx="6111200" cy="55040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802567" y="4946067"/>
            <a:ext cx="4438800" cy="11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70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6569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2" r:id="rId27"/>
    <p:sldLayoutId id="2147483693" r:id="rId28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8015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0C798-C3D4-4CD4-8FBF-4470C02B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201" y="722267"/>
            <a:ext cx="4897600" cy="3178800"/>
          </a:xfrm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DB9B94-4ED7-4E32-8FEB-96C6460F1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01" y="1151530"/>
            <a:ext cx="4897599" cy="845200"/>
          </a:xfrm>
          <a:effectLst>
            <a:outerShdw blurRad="50800" dist="19050" dir="3540000" algn="bl" rotWithShape="0">
              <a:srgbClr val="00C160">
                <a:alpha val="51000"/>
              </a:srgbClr>
            </a:outerShdw>
          </a:effectLst>
        </p:spPr>
        <p:txBody>
          <a:bodyPr/>
          <a:lstStyle/>
          <a:p>
            <a:pPr algn="l"/>
            <a:r>
              <a:rPr lang="ru-RU" dirty="0">
                <a:latin typeface="Comfortaa" pitchFamily="2" charset="0"/>
              </a:rPr>
              <a:t>Команда: Зеленый листик</a:t>
            </a:r>
          </a:p>
        </p:txBody>
      </p:sp>
      <p:sp>
        <p:nvSpPr>
          <p:cNvPr id="7" name="Google Shape;353;p43">
            <a:extLst>
              <a:ext uri="{FF2B5EF4-FFF2-40B4-BE49-F238E27FC236}">
                <a16:creationId xmlns:a16="http://schemas.microsoft.com/office/drawing/2014/main" id="{09C6D4E8-5552-4C29-96FA-46563174E939}"/>
              </a:ext>
            </a:extLst>
          </p:cNvPr>
          <p:cNvSpPr/>
          <p:nvPr/>
        </p:nvSpPr>
        <p:spPr>
          <a:xfrm rot="5400000">
            <a:off x="4900048" y="2945973"/>
            <a:ext cx="2391903" cy="2154196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" pitchFamily="2" charset="0"/>
            </a:endParaRPr>
          </a:p>
        </p:txBody>
      </p:sp>
      <p:sp>
        <p:nvSpPr>
          <p:cNvPr id="8" name="Google Shape;352;p43">
            <a:extLst>
              <a:ext uri="{FF2B5EF4-FFF2-40B4-BE49-F238E27FC236}">
                <a16:creationId xmlns:a16="http://schemas.microsoft.com/office/drawing/2014/main" id="{1681500F-205B-40B4-B0B4-97F3C4D99BDB}"/>
              </a:ext>
            </a:extLst>
          </p:cNvPr>
          <p:cNvSpPr/>
          <p:nvPr/>
        </p:nvSpPr>
        <p:spPr>
          <a:xfrm rot="5400000">
            <a:off x="4775050" y="2833369"/>
            <a:ext cx="2641900" cy="2379405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99CCEC-6192-481C-8900-FC68E813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1" y="3783374"/>
            <a:ext cx="2154197" cy="572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D12B9-BF75-473A-A64B-65C9A7DD0319}"/>
              </a:ext>
            </a:extLst>
          </p:cNvPr>
          <p:cNvSpPr txBox="1"/>
          <p:nvPr/>
        </p:nvSpPr>
        <p:spPr>
          <a:xfrm>
            <a:off x="6275162" y="398625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5319E"/>
                </a:solidFill>
                <a:latin typeface="Arial Black" panose="020B0A04020102020204" pitchFamily="34" charset="0"/>
              </a:rPr>
              <a:t>P</a:t>
            </a:r>
            <a:endParaRPr lang="ru-RU" sz="2000" b="1" i="1" dirty="0">
              <a:solidFill>
                <a:srgbClr val="05319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53;p43">
            <a:extLst>
              <a:ext uri="{FF2B5EF4-FFF2-40B4-BE49-F238E27FC236}">
                <a16:creationId xmlns:a16="http://schemas.microsoft.com/office/drawing/2014/main" id="{999440C6-FCB0-4B3B-915B-DD3416F0F5E0}"/>
              </a:ext>
            </a:extLst>
          </p:cNvPr>
          <p:cNvSpPr/>
          <p:nvPr/>
        </p:nvSpPr>
        <p:spPr>
          <a:xfrm rot="5400000">
            <a:off x="7580504" y="1741833"/>
            <a:ext cx="3746680" cy="3374335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12" name="Google Shape;793;p60">
            <a:extLst>
              <a:ext uri="{FF2B5EF4-FFF2-40B4-BE49-F238E27FC236}">
                <a16:creationId xmlns:a16="http://schemas.microsoft.com/office/drawing/2014/main" id="{9E5FF365-F8D5-428B-AAC0-3B3097029616}"/>
              </a:ext>
            </a:extLst>
          </p:cNvPr>
          <p:cNvSpPr/>
          <p:nvPr/>
        </p:nvSpPr>
        <p:spPr>
          <a:xfrm>
            <a:off x="6348435" y="475614"/>
            <a:ext cx="1329900" cy="1329900"/>
          </a:xfrm>
          <a:prstGeom prst="ellipse">
            <a:avLst/>
          </a:prstGeom>
          <a:noFill/>
          <a:ln w="28575" cap="flat" cmpd="sng">
            <a:solidFill>
              <a:srgbClr val="00C16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540000" algn="bl" rotWithShape="0">
              <a:srgbClr val="00C160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94;p60">
            <a:extLst>
              <a:ext uri="{FF2B5EF4-FFF2-40B4-BE49-F238E27FC236}">
                <a16:creationId xmlns:a16="http://schemas.microsoft.com/office/drawing/2014/main" id="{789D93BB-8B10-4E8C-B830-30AACFDA44C4}"/>
              </a:ext>
            </a:extLst>
          </p:cNvPr>
          <p:cNvSpPr/>
          <p:nvPr/>
        </p:nvSpPr>
        <p:spPr>
          <a:xfrm>
            <a:off x="6504585" y="631757"/>
            <a:ext cx="1017600" cy="1017600"/>
          </a:xfrm>
          <a:prstGeom prst="ellipse">
            <a:avLst/>
          </a:prstGeom>
          <a:solidFill>
            <a:srgbClr val="00C160"/>
          </a:solidFill>
          <a:ln>
            <a:solidFill>
              <a:srgbClr val="00C160"/>
            </a:solidFill>
          </a:ln>
          <a:effectLst>
            <a:outerShdw blurRad="57150" dist="19050" dir="3540000" algn="bl" rotWithShape="0">
              <a:srgbClr val="00C160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795;p60">
            <a:extLst>
              <a:ext uri="{FF2B5EF4-FFF2-40B4-BE49-F238E27FC236}">
                <a16:creationId xmlns:a16="http://schemas.microsoft.com/office/drawing/2014/main" id="{58B9378B-4375-4C8E-A58B-787605177973}"/>
              </a:ext>
            </a:extLst>
          </p:cNvPr>
          <p:cNvCxnSpPr>
            <a:cxnSpLocks/>
            <a:stCxn id="13" idx="4"/>
            <a:endCxn id="25" idx="1"/>
          </p:cNvCxnSpPr>
          <p:nvPr/>
        </p:nvCxnSpPr>
        <p:spPr>
          <a:xfrm rot="16200000" flipH="1">
            <a:off x="5944062" y="2718679"/>
            <a:ext cx="2715555" cy="576909"/>
          </a:xfrm>
          <a:prstGeom prst="bentConnector2">
            <a:avLst/>
          </a:prstGeom>
          <a:noFill/>
          <a:ln w="28575" cap="flat" cmpd="sng">
            <a:solidFill>
              <a:srgbClr val="00C1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540000" algn="bl" rotWithShape="0">
              <a:srgbClr val="00C160">
                <a:alpha val="51000"/>
              </a:srgbClr>
            </a:outerShdw>
          </a:effectLst>
        </p:spPr>
      </p:cxnSp>
      <p:sp>
        <p:nvSpPr>
          <p:cNvPr id="18" name="Google Shape;359;p43">
            <a:extLst>
              <a:ext uri="{FF2B5EF4-FFF2-40B4-BE49-F238E27FC236}">
                <a16:creationId xmlns:a16="http://schemas.microsoft.com/office/drawing/2014/main" id="{FCB7DDD8-8FAF-4EE6-B3FF-DE7712A21AC3}"/>
              </a:ext>
            </a:extLst>
          </p:cNvPr>
          <p:cNvSpPr txBox="1">
            <a:spLocks noGrp="1"/>
          </p:cNvSpPr>
          <p:nvPr/>
        </p:nvSpPr>
        <p:spPr>
          <a:xfrm>
            <a:off x="6348735" y="896923"/>
            <a:ext cx="1329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</a:t>
            </a:r>
            <a:r>
              <a:rPr lang="en-US" dirty="0">
                <a:latin typeface="+mj-lt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20" name="Google Shape;617;p54">
            <a:extLst>
              <a:ext uri="{FF2B5EF4-FFF2-40B4-BE49-F238E27FC236}">
                <a16:creationId xmlns:a16="http://schemas.microsoft.com/office/drawing/2014/main" id="{F7BD77F3-2636-458E-9C0A-AA9657BB1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8880" y="2935650"/>
            <a:ext cx="3209925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Планы на развитие</a:t>
            </a:r>
            <a:endParaRPr sz="3600" dirty="0">
              <a:latin typeface="+mj-lt"/>
            </a:endParaRPr>
          </a:p>
        </p:txBody>
      </p:sp>
      <p:sp>
        <p:nvSpPr>
          <p:cNvPr id="23" name="Google Shape;489;p48">
            <a:extLst>
              <a:ext uri="{FF2B5EF4-FFF2-40B4-BE49-F238E27FC236}">
                <a16:creationId xmlns:a16="http://schemas.microsoft.com/office/drawing/2014/main" id="{B72AC954-AD3D-4C5E-A68E-7B173C710D70}"/>
              </a:ext>
            </a:extLst>
          </p:cNvPr>
          <p:cNvSpPr txBox="1">
            <a:spLocks noGrp="1"/>
          </p:cNvSpPr>
          <p:nvPr/>
        </p:nvSpPr>
        <p:spPr>
          <a:xfrm>
            <a:off x="590396" y="1877732"/>
            <a:ext cx="6246608" cy="2291155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ru-RU" sz="2400" dirty="0">
                <a:latin typeface="Comfortaa" pitchFamily="2" charset="0"/>
              </a:rPr>
              <a:t>Возможность редактировать мероприятия после создания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ru-RU" sz="2400" dirty="0">
                <a:latin typeface="Comfortaa" pitchFamily="2" charset="0"/>
              </a:rPr>
              <a:t>Более тонкая настройка прав пользователя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ru-RU" sz="2400" dirty="0">
                <a:latin typeface="Comfortaa" pitchFamily="2" charset="0"/>
              </a:rPr>
              <a:t>Добавить автоматизированную почтовую рассылку</a:t>
            </a:r>
            <a:endParaRPr lang="en-US" sz="2400" dirty="0">
              <a:latin typeface="Comfortaa" pitchFamily="2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ru-RU" sz="2400" dirty="0">
                <a:latin typeface="Comfortaa" pitchFamily="2" charset="0"/>
              </a:rPr>
              <a:t>Разработать приложение на мобильные платформы</a:t>
            </a:r>
          </a:p>
        </p:txBody>
      </p:sp>
      <p:sp>
        <p:nvSpPr>
          <p:cNvPr id="25" name="Google Shape;352;p43">
            <a:extLst>
              <a:ext uri="{FF2B5EF4-FFF2-40B4-BE49-F238E27FC236}">
                <a16:creationId xmlns:a16="http://schemas.microsoft.com/office/drawing/2014/main" id="{1A1CC725-56BC-4B42-ACA0-919881FC204C}"/>
              </a:ext>
            </a:extLst>
          </p:cNvPr>
          <p:cNvSpPr/>
          <p:nvPr/>
        </p:nvSpPr>
        <p:spPr>
          <a:xfrm rot="5400000">
            <a:off x="7384707" y="1565451"/>
            <a:ext cx="4138272" cy="37271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32" name="Google Shape;6579;p89">
            <a:extLst>
              <a:ext uri="{FF2B5EF4-FFF2-40B4-BE49-F238E27FC236}">
                <a16:creationId xmlns:a16="http://schemas.microsoft.com/office/drawing/2014/main" id="{B21C13B4-260E-41C7-9DBA-BB02018D0A4E}"/>
              </a:ext>
            </a:extLst>
          </p:cNvPr>
          <p:cNvSpPr/>
          <p:nvPr/>
        </p:nvSpPr>
        <p:spPr>
          <a:xfrm>
            <a:off x="441052" y="475614"/>
            <a:ext cx="1219872" cy="121381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C0CCD6"/>
          </a:solidFill>
          <a:ln>
            <a:noFill/>
          </a:ln>
          <a:effectLst>
            <a:outerShdw blurRad="50800" dist="19050" dir="3540000" algn="ctr" rotWithShape="0">
              <a:srgbClr val="C0CCD6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770780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>
            <a:spLocks noGrp="1"/>
          </p:cNvSpPr>
          <p:nvPr>
            <p:ph type="title"/>
          </p:nvPr>
        </p:nvSpPr>
        <p:spPr>
          <a:xfrm>
            <a:off x="1580827" y="1382800"/>
            <a:ext cx="9030346" cy="4078400"/>
          </a:xfrm>
          <a:prstGeom prst="rect">
            <a:avLst/>
          </a:prstGeom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-RU" sz="5600" dirty="0" err="1">
                <a:latin typeface="Comfortaa" pitchFamily="2" charset="0"/>
              </a:rPr>
              <a:t>Медиапроизводство</a:t>
            </a:r>
            <a:r>
              <a:rPr lang="ru-RU" sz="5600" dirty="0">
                <a:latin typeface="Comfortaa" pitchFamily="2" charset="0"/>
              </a:rPr>
              <a:t> должно быть удобным</a:t>
            </a:r>
            <a:endParaRPr lang="en-US" sz="5600" dirty="0">
              <a:latin typeface="Comforta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2;p43">
            <a:extLst>
              <a:ext uri="{FF2B5EF4-FFF2-40B4-BE49-F238E27FC236}">
                <a16:creationId xmlns:a16="http://schemas.microsoft.com/office/drawing/2014/main" id="{9B4253D8-D63E-4CD5-8BDD-5D55FB605DDA}"/>
              </a:ext>
            </a:extLst>
          </p:cNvPr>
          <p:cNvSpPr/>
          <p:nvPr/>
        </p:nvSpPr>
        <p:spPr>
          <a:xfrm rot="5400000">
            <a:off x="7384707" y="1565450"/>
            <a:ext cx="4138272" cy="37271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8" name="Google Shape;353;p43">
            <a:extLst>
              <a:ext uri="{FF2B5EF4-FFF2-40B4-BE49-F238E27FC236}">
                <a16:creationId xmlns:a16="http://schemas.microsoft.com/office/drawing/2014/main" id="{7EE46241-E4E7-4789-A41A-25BEFD77B1C1}"/>
              </a:ext>
            </a:extLst>
          </p:cNvPr>
          <p:cNvSpPr/>
          <p:nvPr/>
        </p:nvSpPr>
        <p:spPr>
          <a:xfrm rot="5400000">
            <a:off x="7580504" y="1741832"/>
            <a:ext cx="3746680" cy="3374335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9" name="Google Shape;354;p43">
            <a:extLst>
              <a:ext uri="{FF2B5EF4-FFF2-40B4-BE49-F238E27FC236}">
                <a16:creationId xmlns:a16="http://schemas.microsoft.com/office/drawing/2014/main" id="{CD4D4F18-D037-401D-B414-2A7EE7F30B97}"/>
              </a:ext>
            </a:extLst>
          </p:cNvPr>
          <p:cNvSpPr/>
          <p:nvPr/>
        </p:nvSpPr>
        <p:spPr>
          <a:xfrm>
            <a:off x="6355828" y="475631"/>
            <a:ext cx="1329900" cy="13299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540000" algn="bl" rotWithShape="0">
              <a:schemeClr val="accen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10" name="Google Shape;355;p43">
            <a:extLst>
              <a:ext uri="{FF2B5EF4-FFF2-40B4-BE49-F238E27FC236}">
                <a16:creationId xmlns:a16="http://schemas.microsoft.com/office/drawing/2014/main" id="{BC1637E0-8B67-48E7-B5D0-3EDA1DDED60F}"/>
              </a:ext>
            </a:extLst>
          </p:cNvPr>
          <p:cNvSpPr/>
          <p:nvPr/>
        </p:nvSpPr>
        <p:spPr>
          <a:xfrm>
            <a:off x="6511978" y="631774"/>
            <a:ext cx="1017600" cy="1017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3540000" algn="bl" rotWithShape="0">
              <a:schemeClr val="accen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cxnSp>
        <p:nvCxnSpPr>
          <p:cNvPr id="11" name="Google Shape;356;p43">
            <a:extLst>
              <a:ext uri="{FF2B5EF4-FFF2-40B4-BE49-F238E27FC236}">
                <a16:creationId xmlns:a16="http://schemas.microsoft.com/office/drawing/2014/main" id="{50D42E45-A63C-4D03-A7FB-2699782E6EA2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rot="16200000" flipH="1">
            <a:off x="5947768" y="2722384"/>
            <a:ext cx="2715537" cy="569516"/>
          </a:xfrm>
          <a:prstGeom prst="bent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540000" algn="bl" rotWithShape="0">
              <a:schemeClr val="accent2">
                <a:alpha val="51000"/>
              </a:schemeClr>
            </a:outerShdw>
          </a:effectLst>
        </p:spPr>
      </p:cxnSp>
      <p:sp>
        <p:nvSpPr>
          <p:cNvPr id="12" name="Google Shape;357;p43">
            <a:extLst>
              <a:ext uri="{FF2B5EF4-FFF2-40B4-BE49-F238E27FC236}">
                <a16:creationId xmlns:a16="http://schemas.microsoft.com/office/drawing/2014/main" id="{B57E5ADB-15A8-4860-BCDB-83818E1C4F60}"/>
              </a:ext>
            </a:extLst>
          </p:cNvPr>
          <p:cNvSpPr txBox="1">
            <a:spLocks noGrp="1"/>
          </p:cNvSpPr>
          <p:nvPr/>
        </p:nvSpPr>
        <p:spPr>
          <a:xfrm>
            <a:off x="7533592" y="2935649"/>
            <a:ext cx="3840501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Выявление проблемы</a:t>
            </a:r>
            <a:endParaRPr dirty="0">
              <a:latin typeface="Comfortaa" pitchFamily="2" charset="0"/>
            </a:endParaRPr>
          </a:p>
        </p:txBody>
      </p:sp>
      <p:sp>
        <p:nvSpPr>
          <p:cNvPr id="13" name="Google Shape;359;p43">
            <a:extLst>
              <a:ext uri="{FF2B5EF4-FFF2-40B4-BE49-F238E27FC236}">
                <a16:creationId xmlns:a16="http://schemas.microsoft.com/office/drawing/2014/main" id="{93AC2224-2907-4FCD-BCB8-BFB6B949F5E5}"/>
              </a:ext>
            </a:extLst>
          </p:cNvPr>
          <p:cNvSpPr txBox="1">
            <a:spLocks noGrp="1"/>
          </p:cNvSpPr>
          <p:nvPr/>
        </p:nvSpPr>
        <p:spPr>
          <a:xfrm>
            <a:off x="6355978" y="860827"/>
            <a:ext cx="1329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 pitchFamily="2" charset="0"/>
              </a:rPr>
              <a:t>01</a:t>
            </a:r>
            <a:endParaRPr dirty="0">
              <a:latin typeface="Comfortaa" pitchFamily="2" charset="0"/>
            </a:endParaRPr>
          </a:p>
        </p:txBody>
      </p:sp>
      <p:sp>
        <p:nvSpPr>
          <p:cNvPr id="14" name="Google Shape;489;p48">
            <a:extLst>
              <a:ext uri="{FF2B5EF4-FFF2-40B4-BE49-F238E27FC236}">
                <a16:creationId xmlns:a16="http://schemas.microsoft.com/office/drawing/2014/main" id="{21CF0DB1-A819-4716-BEA0-5F1AD2EE786A}"/>
              </a:ext>
            </a:extLst>
          </p:cNvPr>
          <p:cNvSpPr txBox="1">
            <a:spLocks noGrp="1"/>
          </p:cNvSpPr>
          <p:nvPr/>
        </p:nvSpPr>
        <p:spPr>
          <a:xfrm>
            <a:off x="382329" y="2106119"/>
            <a:ext cx="6281942" cy="2291155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latin typeface="+mj-lt"/>
              </a:rPr>
              <a:t>Сейчас государственные органы для организации мероприятий всё еще используют бумажные носители и ручную рассылку почты.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A437962-C843-4F60-A220-E51BF229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860" y="372426"/>
            <a:ext cx="1070959" cy="1070959"/>
          </a:xfrm>
          <a:prstGeom prst="rect">
            <a:avLst/>
          </a:prstGeom>
          <a:effectLst>
            <a:outerShdw blurRad="50800" dist="19050" dir="3540000" algn="ctr" rotWithShape="0">
              <a:srgbClr val="C0CCD6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6324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5;p56">
            <a:extLst>
              <a:ext uri="{FF2B5EF4-FFF2-40B4-BE49-F238E27FC236}">
                <a16:creationId xmlns:a16="http://schemas.microsoft.com/office/drawing/2014/main" id="{BF76F1A3-418F-4BF8-A0FC-E041CDF451F2}"/>
              </a:ext>
            </a:extLst>
          </p:cNvPr>
          <p:cNvSpPr/>
          <p:nvPr/>
        </p:nvSpPr>
        <p:spPr>
          <a:xfrm>
            <a:off x="7355817" y="4210570"/>
            <a:ext cx="534900" cy="534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3300000" algn="bl" rotWithShape="0">
              <a:schemeClr val="l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3" name="Google Shape;686;p56">
            <a:extLst>
              <a:ext uri="{FF2B5EF4-FFF2-40B4-BE49-F238E27FC236}">
                <a16:creationId xmlns:a16="http://schemas.microsoft.com/office/drawing/2014/main" id="{0B6A8CDC-AB90-4D42-8D3B-791083C1C373}"/>
              </a:ext>
            </a:extLst>
          </p:cNvPr>
          <p:cNvSpPr/>
          <p:nvPr/>
        </p:nvSpPr>
        <p:spPr>
          <a:xfrm>
            <a:off x="10255128" y="4753569"/>
            <a:ext cx="534900" cy="534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3300000" algn="bl" rotWithShape="0">
              <a:schemeClr val="accen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cxnSp>
        <p:nvCxnSpPr>
          <p:cNvPr id="4" name="Google Shape;688;p56">
            <a:extLst>
              <a:ext uri="{FF2B5EF4-FFF2-40B4-BE49-F238E27FC236}">
                <a16:creationId xmlns:a16="http://schemas.microsoft.com/office/drawing/2014/main" id="{0A4C8145-41BE-408A-9E2E-58E46B832994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7890717" y="4477870"/>
            <a:ext cx="2364411" cy="5429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1">
                <a:alpha val="52999"/>
              </a:schemeClr>
            </a:outerShdw>
          </a:effectLst>
        </p:spPr>
      </p:cxnSp>
      <p:sp>
        <p:nvSpPr>
          <p:cNvPr id="5" name="Google Shape;693;p56">
            <a:extLst>
              <a:ext uri="{FF2B5EF4-FFF2-40B4-BE49-F238E27FC236}">
                <a16:creationId xmlns:a16="http://schemas.microsoft.com/office/drawing/2014/main" id="{0ACC03F8-3B31-4B66-8A62-1837D35382D6}"/>
              </a:ext>
            </a:extLst>
          </p:cNvPr>
          <p:cNvSpPr/>
          <p:nvPr/>
        </p:nvSpPr>
        <p:spPr>
          <a:xfrm>
            <a:off x="4471669" y="3684828"/>
            <a:ext cx="534900" cy="534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300000" algn="bl" rotWithShape="0">
              <a:schemeClr val="accent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6" name="Google Shape;695;p56">
            <a:extLst>
              <a:ext uri="{FF2B5EF4-FFF2-40B4-BE49-F238E27FC236}">
                <a16:creationId xmlns:a16="http://schemas.microsoft.com/office/drawing/2014/main" id="{72C99098-4500-4535-AA06-EFBE262C3F88}"/>
              </a:ext>
            </a:extLst>
          </p:cNvPr>
          <p:cNvSpPr/>
          <p:nvPr/>
        </p:nvSpPr>
        <p:spPr>
          <a:xfrm>
            <a:off x="1596001" y="3134319"/>
            <a:ext cx="534900" cy="534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3300000" algn="bl" rotWithShape="0">
              <a:schemeClr val="dk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cxnSp>
        <p:nvCxnSpPr>
          <p:cNvPr id="7" name="Google Shape;696;p56">
            <a:extLst>
              <a:ext uri="{FF2B5EF4-FFF2-40B4-BE49-F238E27FC236}">
                <a16:creationId xmlns:a16="http://schemas.microsoft.com/office/drawing/2014/main" id="{678CCCE1-8CA5-4E99-9F36-51C9BB563FAB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130901" y="3401619"/>
            <a:ext cx="2340768" cy="55050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2">
                <a:alpha val="52999"/>
              </a:schemeClr>
            </a:outerShdw>
          </a:effectLst>
        </p:spPr>
      </p:cxnSp>
      <p:sp>
        <p:nvSpPr>
          <p:cNvPr id="8" name="Google Shape;699;p56">
            <a:extLst>
              <a:ext uri="{FF2B5EF4-FFF2-40B4-BE49-F238E27FC236}">
                <a16:creationId xmlns:a16="http://schemas.microsoft.com/office/drawing/2014/main" id="{D2D1069C-69B4-4292-BD8D-23BC8212274B}"/>
              </a:ext>
            </a:extLst>
          </p:cNvPr>
          <p:cNvSpPr txBox="1">
            <a:spLocks/>
          </p:cNvSpPr>
          <p:nvPr/>
        </p:nvSpPr>
        <p:spPr>
          <a:xfrm>
            <a:off x="135734" y="4001574"/>
            <a:ext cx="3218140" cy="478200"/>
          </a:xfrm>
          <a:prstGeom prst="rect">
            <a:avLst/>
          </a:prstGeom>
          <a:noFill/>
          <a:ln>
            <a:noFill/>
          </a:ln>
          <a:effectLst>
            <a:outerShdw blurRad="50800" dist="63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 algn="ctr">
              <a:buNone/>
            </a:pPr>
            <a:r>
              <a:rPr lang="ru-RU" sz="1800" b="1" dirty="0">
                <a:latin typeface="Comfortaa" pitchFamily="2" charset="0"/>
              </a:rPr>
              <a:t>Низкая производительность</a:t>
            </a:r>
          </a:p>
          <a:p>
            <a:pPr marL="139700" indent="0" algn="ctr">
              <a:buNone/>
            </a:pPr>
            <a:endParaRPr lang="ru-RU" sz="1800" b="1" dirty="0">
              <a:latin typeface="Comfortaa" pitchFamily="2" charset="0"/>
            </a:endParaRPr>
          </a:p>
        </p:txBody>
      </p:sp>
      <p:sp>
        <p:nvSpPr>
          <p:cNvPr id="9" name="Google Shape;701;p56">
            <a:extLst>
              <a:ext uri="{FF2B5EF4-FFF2-40B4-BE49-F238E27FC236}">
                <a16:creationId xmlns:a16="http://schemas.microsoft.com/office/drawing/2014/main" id="{CD25673D-AFF0-4A5D-83E4-3F5FEF022532}"/>
              </a:ext>
            </a:extLst>
          </p:cNvPr>
          <p:cNvSpPr txBox="1">
            <a:spLocks/>
          </p:cNvSpPr>
          <p:nvPr/>
        </p:nvSpPr>
        <p:spPr>
          <a:xfrm>
            <a:off x="3577879" y="4210570"/>
            <a:ext cx="2340768" cy="478200"/>
          </a:xfrm>
          <a:prstGeom prst="rect">
            <a:avLst/>
          </a:prstGeom>
          <a:noFill/>
          <a:ln>
            <a:noFill/>
          </a:ln>
          <a:effectLst>
            <a:outerShdw blurRad="50800" dist="63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39700" indent="0">
              <a:buNone/>
            </a:pPr>
            <a:r>
              <a:rPr lang="ru-RU" sz="1800" b="1" dirty="0">
                <a:latin typeface="Comfortaa" pitchFamily="2" charset="0"/>
              </a:rPr>
              <a:t>Вред экологии</a:t>
            </a:r>
          </a:p>
        </p:txBody>
      </p:sp>
      <p:sp>
        <p:nvSpPr>
          <p:cNvPr id="10" name="Google Shape;703;p56">
            <a:extLst>
              <a:ext uri="{FF2B5EF4-FFF2-40B4-BE49-F238E27FC236}">
                <a16:creationId xmlns:a16="http://schemas.microsoft.com/office/drawing/2014/main" id="{B71F2DBC-8544-4118-B649-46286AFC6F11}"/>
              </a:ext>
            </a:extLst>
          </p:cNvPr>
          <p:cNvSpPr txBox="1">
            <a:spLocks/>
          </p:cNvSpPr>
          <p:nvPr/>
        </p:nvSpPr>
        <p:spPr>
          <a:xfrm>
            <a:off x="8721231" y="5415419"/>
            <a:ext cx="3576138" cy="478200"/>
          </a:xfrm>
          <a:prstGeom prst="rect">
            <a:avLst/>
          </a:prstGeom>
          <a:noFill/>
          <a:ln>
            <a:noFill/>
          </a:ln>
          <a:effectLst>
            <a:outerShdw blurRad="50800" dist="63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Comfortaa" pitchFamily="2" charset="0"/>
              </a:rPr>
              <a:t>Вероятность потери информации</a:t>
            </a:r>
          </a:p>
        </p:txBody>
      </p:sp>
      <p:sp>
        <p:nvSpPr>
          <p:cNvPr id="11" name="Google Shape;705;p56">
            <a:extLst>
              <a:ext uri="{FF2B5EF4-FFF2-40B4-BE49-F238E27FC236}">
                <a16:creationId xmlns:a16="http://schemas.microsoft.com/office/drawing/2014/main" id="{55B349E6-38A7-4B81-B307-5B58F485A446}"/>
              </a:ext>
            </a:extLst>
          </p:cNvPr>
          <p:cNvSpPr txBox="1">
            <a:spLocks/>
          </p:cNvSpPr>
          <p:nvPr/>
        </p:nvSpPr>
        <p:spPr>
          <a:xfrm>
            <a:off x="6150092" y="4811494"/>
            <a:ext cx="2954200" cy="478200"/>
          </a:xfrm>
          <a:prstGeom prst="rect">
            <a:avLst/>
          </a:prstGeom>
          <a:noFill/>
          <a:ln>
            <a:noFill/>
          </a:ln>
          <a:effectLst>
            <a:outerShdw blurRad="50800" dist="63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sz="1867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ru-RU" sz="1800" b="1" dirty="0">
                <a:latin typeface="Comfortaa" pitchFamily="2" charset="0"/>
              </a:rPr>
              <a:t>Высокий шанс недопонимания</a:t>
            </a:r>
          </a:p>
        </p:txBody>
      </p:sp>
      <p:cxnSp>
        <p:nvCxnSpPr>
          <p:cNvPr id="12" name="Google Shape;709;p56">
            <a:extLst>
              <a:ext uri="{FF2B5EF4-FFF2-40B4-BE49-F238E27FC236}">
                <a16:creationId xmlns:a16="http://schemas.microsoft.com/office/drawing/2014/main" id="{39F6DB9D-1BE2-426D-817B-60456E3DFC3C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5006569" y="3952128"/>
            <a:ext cx="2349248" cy="5257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sp>
        <p:nvSpPr>
          <p:cNvPr id="13" name="Google Shape;691;p56">
            <a:extLst>
              <a:ext uri="{FF2B5EF4-FFF2-40B4-BE49-F238E27FC236}">
                <a16:creationId xmlns:a16="http://schemas.microsoft.com/office/drawing/2014/main" id="{604C7268-0C9B-4706-B7E8-9BF560FDEA46}"/>
              </a:ext>
            </a:extLst>
          </p:cNvPr>
          <p:cNvSpPr txBox="1">
            <a:spLocks/>
          </p:cNvSpPr>
          <p:nvPr/>
        </p:nvSpPr>
        <p:spPr>
          <a:xfrm>
            <a:off x="1131751" y="3191169"/>
            <a:ext cx="14634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ru-RU" dirty="0">
                <a:latin typeface="Comfortaa" pitchFamily="2" charset="0"/>
              </a:rPr>
              <a:t>1</a:t>
            </a:r>
            <a:r>
              <a:rPr lang="en" dirty="0">
                <a:latin typeface="Comfortaa" pitchFamily="2" charset="0"/>
              </a:rPr>
              <a:t> </a:t>
            </a:r>
          </a:p>
        </p:txBody>
      </p:sp>
      <p:sp>
        <p:nvSpPr>
          <p:cNvPr id="14" name="Google Shape;691;p56">
            <a:extLst>
              <a:ext uri="{FF2B5EF4-FFF2-40B4-BE49-F238E27FC236}">
                <a16:creationId xmlns:a16="http://schemas.microsoft.com/office/drawing/2014/main" id="{A7ABBDCB-9DFE-4B96-AB1B-AEF57621E84D}"/>
              </a:ext>
            </a:extLst>
          </p:cNvPr>
          <p:cNvSpPr txBox="1">
            <a:spLocks/>
          </p:cNvSpPr>
          <p:nvPr/>
        </p:nvSpPr>
        <p:spPr>
          <a:xfrm>
            <a:off x="4007420" y="3737708"/>
            <a:ext cx="14634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ru-RU" dirty="0">
                <a:latin typeface="Comfortaa" pitchFamily="2" charset="0"/>
              </a:rPr>
              <a:t>2</a:t>
            </a:r>
            <a:r>
              <a:rPr lang="en" dirty="0">
                <a:latin typeface="Comfortaa" pitchFamily="2" charset="0"/>
              </a:rPr>
              <a:t> </a:t>
            </a:r>
          </a:p>
        </p:txBody>
      </p:sp>
      <p:sp>
        <p:nvSpPr>
          <p:cNvPr id="15" name="Google Shape;691;p56">
            <a:extLst>
              <a:ext uri="{FF2B5EF4-FFF2-40B4-BE49-F238E27FC236}">
                <a16:creationId xmlns:a16="http://schemas.microsoft.com/office/drawing/2014/main" id="{A196F653-D364-4D6B-85E1-6888D037452C}"/>
              </a:ext>
            </a:extLst>
          </p:cNvPr>
          <p:cNvSpPr txBox="1">
            <a:spLocks/>
          </p:cNvSpPr>
          <p:nvPr/>
        </p:nvSpPr>
        <p:spPr>
          <a:xfrm>
            <a:off x="6891567" y="4270098"/>
            <a:ext cx="14634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ru-RU" dirty="0">
                <a:latin typeface="Comfortaa" pitchFamily="2" charset="0"/>
              </a:rPr>
              <a:t>3</a:t>
            </a:r>
            <a:r>
              <a:rPr lang="en" dirty="0">
                <a:latin typeface="Comfortaa" pitchFamily="2" charset="0"/>
              </a:rPr>
              <a:t> </a:t>
            </a:r>
          </a:p>
        </p:txBody>
      </p:sp>
      <p:sp>
        <p:nvSpPr>
          <p:cNvPr id="16" name="Google Shape;691;p56">
            <a:extLst>
              <a:ext uri="{FF2B5EF4-FFF2-40B4-BE49-F238E27FC236}">
                <a16:creationId xmlns:a16="http://schemas.microsoft.com/office/drawing/2014/main" id="{8FA57F75-C172-4C3B-884B-33E2FF628600}"/>
              </a:ext>
            </a:extLst>
          </p:cNvPr>
          <p:cNvSpPr txBox="1">
            <a:spLocks/>
          </p:cNvSpPr>
          <p:nvPr/>
        </p:nvSpPr>
        <p:spPr>
          <a:xfrm>
            <a:off x="9777600" y="4810419"/>
            <a:ext cx="14634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ru-RU" dirty="0">
                <a:latin typeface="Comfortaa" pitchFamily="2" charset="0"/>
              </a:rPr>
              <a:t>4</a:t>
            </a:r>
            <a:r>
              <a:rPr lang="en" dirty="0">
                <a:latin typeface="Comfortaa" pitchFamily="2" charset="0"/>
              </a:rPr>
              <a:t> 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507AB9C-A2E5-4903-88AD-C94564A7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1443173"/>
            <a:ext cx="10290000" cy="637600"/>
          </a:xfrm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  <a:latin typeface="Comfortaa" pitchFamily="2" charset="0"/>
              </a:rPr>
              <a:t>Почему это</a:t>
            </a:r>
            <a:br>
              <a:rPr lang="ru-RU" sz="3600" dirty="0">
                <a:solidFill>
                  <a:schemeClr val="tx1"/>
                </a:solidFill>
                <a:latin typeface="Comfortaa" pitchFamily="2" charset="0"/>
              </a:rPr>
            </a:br>
            <a:r>
              <a:rPr lang="ru-RU" sz="3600" dirty="0">
                <a:solidFill>
                  <a:schemeClr val="tx1"/>
                </a:solidFill>
                <a:latin typeface="Comfortaa" pitchFamily="2" charset="0"/>
              </a:rPr>
              <a:t>устаревшие методы?</a:t>
            </a:r>
          </a:p>
        </p:txBody>
      </p:sp>
      <p:grpSp>
        <p:nvGrpSpPr>
          <p:cNvPr id="64" name="Google Shape;8325;p92">
            <a:extLst>
              <a:ext uri="{FF2B5EF4-FFF2-40B4-BE49-F238E27FC236}">
                <a16:creationId xmlns:a16="http://schemas.microsoft.com/office/drawing/2014/main" id="{E8618B1F-C3FA-43DA-8FEE-69ECBD1C835A}"/>
              </a:ext>
            </a:extLst>
          </p:cNvPr>
          <p:cNvGrpSpPr/>
          <p:nvPr/>
        </p:nvGrpSpPr>
        <p:grpSpPr>
          <a:xfrm>
            <a:off x="4956519" y="3206572"/>
            <a:ext cx="689774" cy="688021"/>
            <a:chOff x="-20946600" y="3317850"/>
            <a:chExt cx="304825" cy="304050"/>
          </a:xfrm>
          <a:solidFill>
            <a:srgbClr val="C0CCD6"/>
          </a:solidFill>
          <a:effectLst>
            <a:outerShdw blurRad="50800" dir="3540000" algn="ctr" rotWithShape="0">
              <a:srgbClr val="C0CCD6">
                <a:alpha val="43000"/>
              </a:srgbClr>
            </a:outerShdw>
          </a:effectLst>
        </p:grpSpPr>
        <p:sp>
          <p:nvSpPr>
            <p:cNvPr id="65" name="Google Shape;8326;p92">
              <a:extLst>
                <a:ext uri="{FF2B5EF4-FFF2-40B4-BE49-F238E27FC236}">
                  <a16:creationId xmlns:a16="http://schemas.microsoft.com/office/drawing/2014/main" id="{451D5736-672A-469F-AB5C-118A83503E8A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27;p92">
              <a:extLst>
                <a:ext uri="{FF2B5EF4-FFF2-40B4-BE49-F238E27FC236}">
                  <a16:creationId xmlns:a16="http://schemas.microsoft.com/office/drawing/2014/main" id="{AFDD76B2-8D60-43C6-8EEE-8117DD8F8A6F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28;p92">
              <a:extLst>
                <a:ext uri="{FF2B5EF4-FFF2-40B4-BE49-F238E27FC236}">
                  <a16:creationId xmlns:a16="http://schemas.microsoft.com/office/drawing/2014/main" id="{12B34ED3-5582-461C-BCA4-27638CF84A87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7298;p90">
            <a:extLst>
              <a:ext uri="{FF2B5EF4-FFF2-40B4-BE49-F238E27FC236}">
                <a16:creationId xmlns:a16="http://schemas.microsoft.com/office/drawing/2014/main" id="{7184907A-5661-40FE-BABC-C37671DC80EF}"/>
              </a:ext>
            </a:extLst>
          </p:cNvPr>
          <p:cNvGrpSpPr/>
          <p:nvPr/>
        </p:nvGrpSpPr>
        <p:grpSpPr>
          <a:xfrm>
            <a:off x="2079757" y="2731359"/>
            <a:ext cx="566538" cy="565035"/>
            <a:chOff x="-30735200" y="3910925"/>
            <a:chExt cx="292225" cy="291450"/>
          </a:xfrm>
          <a:solidFill>
            <a:srgbClr val="C0CCD6"/>
          </a:solidFill>
          <a:effectLst>
            <a:outerShdw blurRad="50800" dir="3540000" algn="ctr" rotWithShape="0">
              <a:srgbClr val="C0CCD6">
                <a:alpha val="43000"/>
              </a:srgbClr>
            </a:outerShdw>
          </a:effectLst>
        </p:grpSpPr>
        <p:sp>
          <p:nvSpPr>
            <p:cNvPr id="69" name="Google Shape;7299;p90">
              <a:extLst>
                <a:ext uri="{FF2B5EF4-FFF2-40B4-BE49-F238E27FC236}">
                  <a16:creationId xmlns:a16="http://schemas.microsoft.com/office/drawing/2014/main" id="{DD27B84F-BC51-4268-B817-0E90164D1B4B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00;p90">
              <a:extLst>
                <a:ext uri="{FF2B5EF4-FFF2-40B4-BE49-F238E27FC236}">
                  <a16:creationId xmlns:a16="http://schemas.microsoft.com/office/drawing/2014/main" id="{E6F79A51-6E87-43F1-8069-E8D3F323A424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6564;p89">
            <a:extLst>
              <a:ext uri="{FF2B5EF4-FFF2-40B4-BE49-F238E27FC236}">
                <a16:creationId xmlns:a16="http://schemas.microsoft.com/office/drawing/2014/main" id="{502FE3C4-D109-459A-A31B-3C9B928FC954}"/>
              </a:ext>
            </a:extLst>
          </p:cNvPr>
          <p:cNvGrpSpPr/>
          <p:nvPr/>
        </p:nvGrpSpPr>
        <p:grpSpPr>
          <a:xfrm>
            <a:off x="3739947" y="3250864"/>
            <a:ext cx="641885" cy="637600"/>
            <a:chOff x="-59470075" y="3308975"/>
            <a:chExt cx="318200" cy="316075"/>
          </a:xfrm>
          <a:solidFill>
            <a:srgbClr val="C0CCD6"/>
          </a:solidFill>
          <a:effectLst>
            <a:outerShdw blurRad="50800" dir="3540000" algn="ctr" rotWithShape="0">
              <a:srgbClr val="C0CCD6">
                <a:alpha val="43000"/>
              </a:srgbClr>
            </a:outerShdw>
          </a:effectLst>
        </p:grpSpPr>
        <p:sp>
          <p:nvSpPr>
            <p:cNvPr id="75" name="Google Shape;6565;p89">
              <a:extLst>
                <a:ext uri="{FF2B5EF4-FFF2-40B4-BE49-F238E27FC236}">
                  <a16:creationId xmlns:a16="http://schemas.microsoft.com/office/drawing/2014/main" id="{6071CB6E-08B6-4F47-9D69-845C814B800C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66;p89">
              <a:extLst>
                <a:ext uri="{FF2B5EF4-FFF2-40B4-BE49-F238E27FC236}">
                  <a16:creationId xmlns:a16="http://schemas.microsoft.com/office/drawing/2014/main" id="{F103C315-660D-4A28-A54D-6603A9B88543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67;p89">
              <a:extLst>
                <a:ext uri="{FF2B5EF4-FFF2-40B4-BE49-F238E27FC236}">
                  <a16:creationId xmlns:a16="http://schemas.microsoft.com/office/drawing/2014/main" id="{37A5A482-0A3A-4226-A105-173C316DBFA8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68;p89">
              <a:extLst>
                <a:ext uri="{FF2B5EF4-FFF2-40B4-BE49-F238E27FC236}">
                  <a16:creationId xmlns:a16="http://schemas.microsoft.com/office/drawing/2014/main" id="{67549972-C0FE-4537-9364-041E85AEFEA2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569;p89">
              <a:extLst>
                <a:ext uri="{FF2B5EF4-FFF2-40B4-BE49-F238E27FC236}">
                  <a16:creationId xmlns:a16="http://schemas.microsoft.com/office/drawing/2014/main" id="{FBDBD9EA-FDF5-4457-B039-3E8700B215A6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570;p89">
              <a:extLst>
                <a:ext uri="{FF2B5EF4-FFF2-40B4-BE49-F238E27FC236}">
                  <a16:creationId xmlns:a16="http://schemas.microsoft.com/office/drawing/2014/main" id="{21964F17-F219-4697-9FBE-12028E30A682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71;p89">
              <a:extLst>
                <a:ext uri="{FF2B5EF4-FFF2-40B4-BE49-F238E27FC236}">
                  <a16:creationId xmlns:a16="http://schemas.microsoft.com/office/drawing/2014/main" id="{7BE0816E-7AFE-44F2-8F52-57132221E2E8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572;p89">
              <a:extLst>
                <a:ext uri="{FF2B5EF4-FFF2-40B4-BE49-F238E27FC236}">
                  <a16:creationId xmlns:a16="http://schemas.microsoft.com/office/drawing/2014/main" id="{37DE3CD0-F9FC-471E-BFBA-5DA70E5CA442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573;p89">
              <a:extLst>
                <a:ext uri="{FF2B5EF4-FFF2-40B4-BE49-F238E27FC236}">
                  <a16:creationId xmlns:a16="http://schemas.microsoft.com/office/drawing/2014/main" id="{49C9B676-CFF8-4D3A-B260-8552837B8A5A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6733;p89">
            <a:extLst>
              <a:ext uri="{FF2B5EF4-FFF2-40B4-BE49-F238E27FC236}">
                <a16:creationId xmlns:a16="http://schemas.microsoft.com/office/drawing/2014/main" id="{70ACC0B3-08BC-4564-9FD8-2F00DDC63CAE}"/>
              </a:ext>
            </a:extLst>
          </p:cNvPr>
          <p:cNvGrpSpPr/>
          <p:nvPr/>
        </p:nvGrpSpPr>
        <p:grpSpPr>
          <a:xfrm>
            <a:off x="6928010" y="3716502"/>
            <a:ext cx="694857" cy="687449"/>
            <a:chOff x="581525" y="3254850"/>
            <a:chExt cx="297750" cy="294575"/>
          </a:xfrm>
          <a:solidFill>
            <a:srgbClr val="C0CCD6"/>
          </a:solidFill>
          <a:effectLst>
            <a:outerShdw blurRad="50800" dir="3540000" algn="ctr" rotWithShape="0">
              <a:srgbClr val="C0CCD6">
                <a:alpha val="43000"/>
              </a:srgbClr>
            </a:outerShdw>
          </a:effectLst>
        </p:grpSpPr>
        <p:sp>
          <p:nvSpPr>
            <p:cNvPr id="85" name="Google Shape;6734;p89">
              <a:extLst>
                <a:ext uri="{FF2B5EF4-FFF2-40B4-BE49-F238E27FC236}">
                  <a16:creationId xmlns:a16="http://schemas.microsoft.com/office/drawing/2014/main" id="{287E69C5-57FE-4C58-840A-2709206979BB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735;p89">
              <a:extLst>
                <a:ext uri="{FF2B5EF4-FFF2-40B4-BE49-F238E27FC236}">
                  <a16:creationId xmlns:a16="http://schemas.microsoft.com/office/drawing/2014/main" id="{F470D967-6108-4B98-AB69-7B9F89E23D1A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736;p89">
              <a:extLst>
                <a:ext uri="{FF2B5EF4-FFF2-40B4-BE49-F238E27FC236}">
                  <a16:creationId xmlns:a16="http://schemas.microsoft.com/office/drawing/2014/main" id="{E91850F1-38D9-4D69-9B97-EAB408FA40ED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6137;p87">
            <a:extLst>
              <a:ext uri="{FF2B5EF4-FFF2-40B4-BE49-F238E27FC236}">
                <a16:creationId xmlns:a16="http://schemas.microsoft.com/office/drawing/2014/main" id="{6B367E78-5ABD-4441-BA2D-02493264D44F}"/>
              </a:ext>
            </a:extLst>
          </p:cNvPr>
          <p:cNvGrpSpPr/>
          <p:nvPr/>
        </p:nvGrpSpPr>
        <p:grpSpPr>
          <a:xfrm>
            <a:off x="7858690" y="3850381"/>
            <a:ext cx="534900" cy="534900"/>
            <a:chOff x="2085525" y="4992125"/>
            <a:chExt cx="481825" cy="481825"/>
          </a:xfrm>
          <a:solidFill>
            <a:srgbClr val="C0CCD6"/>
          </a:solidFill>
          <a:effectLst>
            <a:outerShdw blurRad="50800" dir="3540000" algn="ctr" rotWithShape="0">
              <a:srgbClr val="C0CCD6">
                <a:alpha val="43000"/>
              </a:srgbClr>
            </a:outerShdw>
          </a:effectLst>
        </p:grpSpPr>
        <p:sp>
          <p:nvSpPr>
            <p:cNvPr id="104" name="Google Shape;6138;p87">
              <a:extLst>
                <a:ext uri="{FF2B5EF4-FFF2-40B4-BE49-F238E27FC236}">
                  <a16:creationId xmlns:a16="http://schemas.microsoft.com/office/drawing/2014/main" id="{C902A966-62AA-402E-AD4D-38811C41D420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6139;p87">
              <a:extLst>
                <a:ext uri="{FF2B5EF4-FFF2-40B4-BE49-F238E27FC236}">
                  <a16:creationId xmlns:a16="http://schemas.microsoft.com/office/drawing/2014/main" id="{08BE823E-F558-4C17-A601-80C4E5703E1F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" name="Google Shape;6266;p88">
            <a:extLst>
              <a:ext uri="{FF2B5EF4-FFF2-40B4-BE49-F238E27FC236}">
                <a16:creationId xmlns:a16="http://schemas.microsoft.com/office/drawing/2014/main" id="{7F9EFE8A-3F00-40F9-AAF2-72DC2827F1B5}"/>
              </a:ext>
            </a:extLst>
          </p:cNvPr>
          <p:cNvGrpSpPr/>
          <p:nvPr/>
        </p:nvGrpSpPr>
        <p:grpSpPr>
          <a:xfrm rot="5400000">
            <a:off x="9066404" y="2456690"/>
            <a:ext cx="1340658" cy="1327622"/>
            <a:chOff x="-37385100" y="3949908"/>
            <a:chExt cx="321350" cy="318225"/>
          </a:xfrm>
          <a:solidFill>
            <a:srgbClr val="C0CCD6"/>
          </a:solidFill>
          <a:effectLst>
            <a:outerShdw blurRad="50800" dist="19050" dir="3540000" algn="ctr" rotWithShape="0">
              <a:srgbClr val="C0CCD6">
                <a:alpha val="51000"/>
              </a:srgbClr>
            </a:outerShdw>
          </a:effectLst>
        </p:grpSpPr>
        <p:sp>
          <p:nvSpPr>
            <p:cNvPr id="109" name="Google Shape;6267;p88">
              <a:extLst>
                <a:ext uri="{FF2B5EF4-FFF2-40B4-BE49-F238E27FC236}">
                  <a16:creationId xmlns:a16="http://schemas.microsoft.com/office/drawing/2014/main" id="{C6C3B26C-FB03-4CEB-A730-1EA2317B2F7E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268;p88">
              <a:extLst>
                <a:ext uri="{FF2B5EF4-FFF2-40B4-BE49-F238E27FC236}">
                  <a16:creationId xmlns:a16="http://schemas.microsoft.com/office/drawing/2014/main" id="{7E76C010-A75A-4FB5-85DD-C335577324BC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33E568BD-F88D-4C1F-9C64-7F27AEF22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9601" y="4263487"/>
            <a:ext cx="637601" cy="637601"/>
          </a:xfrm>
          <a:prstGeom prst="rect">
            <a:avLst/>
          </a:prstGeom>
          <a:effectLst>
            <a:outerShdw blurRad="50800" dist="6350" dir="3540000" algn="ctr" rotWithShape="0">
              <a:srgbClr val="C0CCD6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3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43">
            <a:extLst>
              <a:ext uri="{FF2B5EF4-FFF2-40B4-BE49-F238E27FC236}">
                <a16:creationId xmlns:a16="http://schemas.microsoft.com/office/drawing/2014/main" id="{E8CAE4C4-E396-42D1-9CBF-ABEAAE6AACEA}"/>
              </a:ext>
            </a:extLst>
          </p:cNvPr>
          <p:cNvSpPr/>
          <p:nvPr/>
        </p:nvSpPr>
        <p:spPr>
          <a:xfrm rot="5400000">
            <a:off x="7384707" y="1565451"/>
            <a:ext cx="4138272" cy="37271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3" name="Google Shape;353;p43">
            <a:extLst>
              <a:ext uri="{FF2B5EF4-FFF2-40B4-BE49-F238E27FC236}">
                <a16:creationId xmlns:a16="http://schemas.microsoft.com/office/drawing/2014/main" id="{9ABCB650-26A1-4604-B3D2-B43A09C15C12}"/>
              </a:ext>
            </a:extLst>
          </p:cNvPr>
          <p:cNvSpPr/>
          <p:nvPr/>
        </p:nvSpPr>
        <p:spPr>
          <a:xfrm rot="5400000">
            <a:off x="7580504" y="1741833"/>
            <a:ext cx="3746680" cy="3374335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4" name="Google Shape;357;p43">
            <a:extLst>
              <a:ext uri="{FF2B5EF4-FFF2-40B4-BE49-F238E27FC236}">
                <a16:creationId xmlns:a16="http://schemas.microsoft.com/office/drawing/2014/main" id="{ADB23FA1-0482-480F-90D3-C5614309FAFD}"/>
              </a:ext>
            </a:extLst>
          </p:cNvPr>
          <p:cNvSpPr txBox="1">
            <a:spLocks noGrp="1"/>
          </p:cNvSpPr>
          <p:nvPr/>
        </p:nvSpPr>
        <p:spPr>
          <a:xfrm>
            <a:off x="7857119" y="2935650"/>
            <a:ext cx="3193447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Решение проблемы</a:t>
            </a:r>
            <a:endParaRPr dirty="0">
              <a:latin typeface="Comfortaa" pitchFamily="2" charset="0"/>
            </a:endParaRPr>
          </a:p>
        </p:txBody>
      </p:sp>
      <p:sp>
        <p:nvSpPr>
          <p:cNvPr id="5" name="Google Shape;491;p48">
            <a:extLst>
              <a:ext uri="{FF2B5EF4-FFF2-40B4-BE49-F238E27FC236}">
                <a16:creationId xmlns:a16="http://schemas.microsoft.com/office/drawing/2014/main" id="{E6E046AF-3A1D-4EA3-B1B4-195975B43086}"/>
              </a:ext>
            </a:extLst>
          </p:cNvPr>
          <p:cNvSpPr/>
          <p:nvPr/>
        </p:nvSpPr>
        <p:spPr>
          <a:xfrm>
            <a:off x="6348584" y="475630"/>
            <a:ext cx="1329900" cy="1329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540000" algn="bl" rotWithShape="0">
              <a:schemeClr val="accent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6" name="Google Shape;492;p48">
            <a:extLst>
              <a:ext uri="{FF2B5EF4-FFF2-40B4-BE49-F238E27FC236}">
                <a16:creationId xmlns:a16="http://schemas.microsoft.com/office/drawing/2014/main" id="{0CA8D58A-54D9-4BA5-AEE9-0D9E8A2F815B}"/>
              </a:ext>
            </a:extLst>
          </p:cNvPr>
          <p:cNvSpPr/>
          <p:nvPr/>
        </p:nvSpPr>
        <p:spPr>
          <a:xfrm>
            <a:off x="6504734" y="631773"/>
            <a:ext cx="1017600" cy="1017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540000" algn="bl" rotWithShape="0">
              <a:schemeClr val="accent1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cxnSp>
        <p:nvCxnSpPr>
          <p:cNvPr id="7" name="Google Shape;493;p48">
            <a:extLst>
              <a:ext uri="{FF2B5EF4-FFF2-40B4-BE49-F238E27FC236}">
                <a16:creationId xmlns:a16="http://schemas.microsoft.com/office/drawing/2014/main" id="{7F12B319-70BC-4434-A13F-E361FDF19806}"/>
              </a:ext>
            </a:extLst>
          </p:cNvPr>
          <p:cNvCxnSpPr>
            <a:cxnSpLocks/>
            <a:stCxn id="6" idx="4"/>
            <a:endCxn id="2" idx="1"/>
          </p:cNvCxnSpPr>
          <p:nvPr/>
        </p:nvCxnSpPr>
        <p:spPr>
          <a:xfrm rot="16200000" flipH="1">
            <a:off x="5944145" y="2718762"/>
            <a:ext cx="2715539" cy="57676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540000" algn="bl" rotWithShape="0">
              <a:schemeClr val="accent1">
                <a:alpha val="51000"/>
              </a:schemeClr>
            </a:outerShdw>
          </a:effectLst>
        </p:spPr>
      </p:cxnSp>
      <p:sp>
        <p:nvSpPr>
          <p:cNvPr id="9" name="Google Shape;489;p48">
            <a:extLst>
              <a:ext uri="{FF2B5EF4-FFF2-40B4-BE49-F238E27FC236}">
                <a16:creationId xmlns:a16="http://schemas.microsoft.com/office/drawing/2014/main" id="{304E6B04-2A78-4F42-8C07-64581410A134}"/>
              </a:ext>
            </a:extLst>
          </p:cNvPr>
          <p:cNvSpPr txBox="1">
            <a:spLocks noGrp="1"/>
          </p:cNvSpPr>
          <p:nvPr/>
        </p:nvSpPr>
        <p:spPr>
          <a:xfrm>
            <a:off x="610763" y="2051418"/>
            <a:ext cx="6129649" cy="2291155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ru-RU" sz="2600" dirty="0">
                <a:latin typeface="Comfortaa" pitchFamily="2" charset="0"/>
              </a:rPr>
              <a:t>В замен бумажных носителей</a:t>
            </a:r>
            <a:r>
              <a:rPr lang="en-US" sz="2600" dirty="0">
                <a:latin typeface="Comfortaa" pitchFamily="2" charset="0"/>
              </a:rPr>
              <a:t> </a:t>
            </a:r>
            <a:r>
              <a:rPr lang="ru-RU" sz="2600" dirty="0">
                <a:latin typeface="Comfortaa" pitchFamily="2" charset="0"/>
              </a:rPr>
              <a:t>и почтовых сервисов мы предлагаем веб-сервис.</a:t>
            </a:r>
            <a:endParaRPr lang="en-US" sz="2600" dirty="0">
              <a:latin typeface="Comfortaa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latin typeface="Comfortaa" pitchFamily="2" charset="0"/>
              </a:rPr>
              <a:t>С его помощью, все планируемые мероприятия будут находиться в едином реестре. </a:t>
            </a:r>
          </a:p>
        </p:txBody>
      </p:sp>
      <p:sp>
        <p:nvSpPr>
          <p:cNvPr id="10" name="Google Shape;359;p43">
            <a:extLst>
              <a:ext uri="{FF2B5EF4-FFF2-40B4-BE49-F238E27FC236}">
                <a16:creationId xmlns:a16="http://schemas.microsoft.com/office/drawing/2014/main" id="{011DE1C9-56E7-4354-8B7A-2CA5218DA6F0}"/>
              </a:ext>
            </a:extLst>
          </p:cNvPr>
          <p:cNvSpPr txBox="1">
            <a:spLocks noGrp="1"/>
          </p:cNvSpPr>
          <p:nvPr/>
        </p:nvSpPr>
        <p:spPr>
          <a:xfrm>
            <a:off x="6348583" y="888202"/>
            <a:ext cx="1329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 pitchFamily="2" charset="0"/>
              </a:rPr>
              <a:t>0</a:t>
            </a:r>
            <a:r>
              <a:rPr lang="ru-RU" dirty="0">
                <a:latin typeface="Comfortaa" pitchFamily="2" charset="0"/>
              </a:rPr>
              <a:t>2</a:t>
            </a:r>
            <a:endParaRPr dirty="0">
              <a:latin typeface="Comfortaa" pitchFamily="2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4A3D16-1A72-4B26-9C95-1B7FEAA1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860" y="372426"/>
            <a:ext cx="1070959" cy="1070959"/>
          </a:xfrm>
          <a:prstGeom prst="rect">
            <a:avLst/>
          </a:prstGeom>
          <a:effectLst>
            <a:outerShdw blurRad="50800" dist="19050" dir="3540000" algn="ctr" rotWithShape="0">
              <a:srgbClr val="C0CCD6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33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53;p43">
            <a:extLst>
              <a:ext uri="{FF2B5EF4-FFF2-40B4-BE49-F238E27FC236}">
                <a16:creationId xmlns:a16="http://schemas.microsoft.com/office/drawing/2014/main" id="{1E7E707C-3188-4E20-BB7A-448690B27539}"/>
              </a:ext>
            </a:extLst>
          </p:cNvPr>
          <p:cNvSpPr/>
          <p:nvPr/>
        </p:nvSpPr>
        <p:spPr>
          <a:xfrm rot="5400000">
            <a:off x="4811084" y="2275200"/>
            <a:ext cx="2562235" cy="2307600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32" name="Google Shape;732;p58"/>
          <p:cNvSpPr/>
          <p:nvPr/>
        </p:nvSpPr>
        <p:spPr>
          <a:xfrm rot="5400000">
            <a:off x="4662800" y="2142800"/>
            <a:ext cx="2866400" cy="25724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420000" algn="bl" rotWithShape="0">
              <a:schemeClr val="dk1">
                <a:alpha val="5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+mj-lt"/>
            </a:endParaRPr>
          </a:p>
        </p:txBody>
      </p:sp>
      <p:sp>
        <p:nvSpPr>
          <p:cNvPr id="734" name="Google Shape;734;p58"/>
          <p:cNvSpPr/>
          <p:nvPr/>
        </p:nvSpPr>
        <p:spPr>
          <a:xfrm>
            <a:off x="6971302" y="3781090"/>
            <a:ext cx="713200" cy="712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300000" algn="bl" rotWithShape="0">
              <a:schemeClr val="accent1">
                <a:alpha val="5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+mj-lt"/>
            </a:endParaRPr>
          </a:p>
        </p:txBody>
      </p:sp>
      <p:sp>
        <p:nvSpPr>
          <p:cNvPr id="735" name="Google Shape;735;p58"/>
          <p:cNvSpPr/>
          <p:nvPr/>
        </p:nvSpPr>
        <p:spPr>
          <a:xfrm>
            <a:off x="4507502" y="2376390"/>
            <a:ext cx="713200" cy="712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3300000" algn="bl" rotWithShape="0">
              <a:schemeClr val="lt2">
                <a:alpha val="5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+mj-lt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4507502" y="3781090"/>
            <a:ext cx="713200" cy="712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3300000" algn="bl" rotWithShape="0">
              <a:schemeClr val="accent2">
                <a:alpha val="5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+mj-lt"/>
            </a:endParaRPr>
          </a:p>
        </p:txBody>
      </p:sp>
      <p:sp>
        <p:nvSpPr>
          <p:cNvPr id="737" name="Google Shape;737;p58"/>
          <p:cNvSpPr txBox="1">
            <a:spLocks noGrp="1"/>
          </p:cNvSpPr>
          <p:nvPr>
            <p:ph type="title" idx="4294967295"/>
          </p:nvPr>
        </p:nvSpPr>
        <p:spPr>
          <a:xfrm>
            <a:off x="6690102" y="3874900"/>
            <a:ext cx="1275600" cy="5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latin typeface="+mj-lt"/>
              </a:rPr>
              <a:t>4 </a:t>
            </a:r>
            <a:endParaRPr dirty="0">
              <a:latin typeface="+mj-lt"/>
            </a:endParaRPr>
          </a:p>
        </p:txBody>
      </p:sp>
      <p:sp>
        <p:nvSpPr>
          <p:cNvPr id="738" name="Google Shape;738;p58"/>
          <p:cNvSpPr txBox="1">
            <a:spLocks noGrp="1"/>
          </p:cNvSpPr>
          <p:nvPr>
            <p:ph type="title" idx="4294967295"/>
          </p:nvPr>
        </p:nvSpPr>
        <p:spPr>
          <a:xfrm>
            <a:off x="4226302" y="2470200"/>
            <a:ext cx="1275600" cy="5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latin typeface="+mj-lt"/>
              </a:rPr>
              <a:t>1 </a:t>
            </a:r>
            <a:endParaRPr dirty="0">
              <a:latin typeface="+mj-lt"/>
            </a:endParaRPr>
          </a:p>
        </p:txBody>
      </p:sp>
      <p:sp>
        <p:nvSpPr>
          <p:cNvPr id="739" name="Google Shape;739;p58"/>
          <p:cNvSpPr txBox="1">
            <a:spLocks noGrp="1"/>
          </p:cNvSpPr>
          <p:nvPr>
            <p:ph type="title" idx="4294967295"/>
          </p:nvPr>
        </p:nvSpPr>
        <p:spPr>
          <a:xfrm>
            <a:off x="4226302" y="3874900"/>
            <a:ext cx="1275600" cy="5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latin typeface="+mj-lt"/>
              </a:rPr>
              <a:t>3 </a:t>
            </a:r>
            <a:endParaRPr dirty="0">
              <a:latin typeface="+mj-lt"/>
            </a:endParaRPr>
          </a:p>
        </p:txBody>
      </p:sp>
      <p:sp>
        <p:nvSpPr>
          <p:cNvPr id="740" name="Google Shape;740;p58"/>
          <p:cNvSpPr/>
          <p:nvPr/>
        </p:nvSpPr>
        <p:spPr>
          <a:xfrm>
            <a:off x="6971302" y="2376390"/>
            <a:ext cx="713200" cy="71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3300000" algn="bl" rotWithShape="0">
              <a:schemeClr val="dk2">
                <a:alpha val="5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+mj-lt"/>
            </a:endParaRPr>
          </a:p>
        </p:txBody>
      </p:sp>
      <p:sp>
        <p:nvSpPr>
          <p:cNvPr id="741" name="Google Shape;741;p58"/>
          <p:cNvSpPr txBox="1">
            <a:spLocks noGrp="1"/>
          </p:cNvSpPr>
          <p:nvPr>
            <p:ph type="title" idx="4294967295"/>
          </p:nvPr>
        </p:nvSpPr>
        <p:spPr>
          <a:xfrm>
            <a:off x="6690102" y="2470200"/>
            <a:ext cx="1275600" cy="5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latin typeface="+mj-lt"/>
              </a:rPr>
              <a:t>2 </a:t>
            </a:r>
            <a:endParaRPr dirty="0">
              <a:latin typeface="+mj-lt"/>
            </a:endParaRPr>
          </a:p>
        </p:txBody>
      </p:sp>
      <p:sp>
        <p:nvSpPr>
          <p:cNvPr id="743" name="Google Shape;743;p58"/>
          <p:cNvSpPr txBox="1"/>
          <p:nvPr/>
        </p:nvSpPr>
        <p:spPr>
          <a:xfrm>
            <a:off x="8133104" y="2041200"/>
            <a:ext cx="3004796" cy="773600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2000" dirty="0">
                <a:solidFill>
                  <a:schemeClr val="dk1"/>
                </a:solidFill>
                <a:latin typeface="+mj-lt"/>
                <a:ea typeface="Quicksand"/>
                <a:cs typeface="Quicksand"/>
                <a:sym typeface="Quicksand"/>
              </a:rPr>
              <a:t>Уменьшение количество возможных ошибок</a:t>
            </a:r>
          </a:p>
        </p:txBody>
      </p:sp>
      <p:sp>
        <p:nvSpPr>
          <p:cNvPr id="744" name="Google Shape;744;p58"/>
          <p:cNvSpPr txBox="1"/>
          <p:nvPr/>
        </p:nvSpPr>
        <p:spPr>
          <a:xfrm>
            <a:off x="7710160" y="3418852"/>
            <a:ext cx="3846840" cy="1399174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2000" dirty="0">
                <a:solidFill>
                  <a:schemeClr val="dk1"/>
                </a:solidFill>
                <a:latin typeface="+mj-lt"/>
                <a:ea typeface="Quicksand"/>
                <a:cs typeface="Quicksand"/>
                <a:sym typeface="Quicksand"/>
              </a:rPr>
              <a:t>Систематизирует процесс создания расписания мероприятий</a:t>
            </a:r>
            <a:endParaRPr lang="en-US" sz="2000" dirty="0">
              <a:solidFill>
                <a:schemeClr val="dk1"/>
              </a:solidFill>
              <a:latin typeface="+mj-lt"/>
              <a:ea typeface="Quicksand"/>
              <a:cs typeface="Quicksand"/>
              <a:sym typeface="Quicksand"/>
            </a:endParaRPr>
          </a:p>
        </p:txBody>
      </p:sp>
      <p:sp>
        <p:nvSpPr>
          <p:cNvPr id="745" name="Google Shape;745;p58"/>
          <p:cNvSpPr txBox="1"/>
          <p:nvPr/>
        </p:nvSpPr>
        <p:spPr>
          <a:xfrm>
            <a:off x="741700" y="2041184"/>
            <a:ext cx="3629604" cy="773600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2000" dirty="0">
                <a:solidFill>
                  <a:schemeClr val="dk1"/>
                </a:solidFill>
                <a:latin typeface="+mj-lt"/>
                <a:ea typeface="Quicksand"/>
                <a:cs typeface="Quicksand"/>
                <a:sym typeface="Quicksand"/>
              </a:rPr>
              <a:t>Разгрузка сотрудников</a:t>
            </a:r>
          </a:p>
        </p:txBody>
      </p:sp>
      <p:sp>
        <p:nvSpPr>
          <p:cNvPr id="746" name="Google Shape;746;p58"/>
          <p:cNvSpPr txBox="1"/>
          <p:nvPr/>
        </p:nvSpPr>
        <p:spPr>
          <a:xfrm>
            <a:off x="740794" y="3999673"/>
            <a:ext cx="3630510" cy="859810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2000" dirty="0">
                <a:solidFill>
                  <a:schemeClr val="dk1"/>
                </a:solidFill>
                <a:latin typeface="+mj-lt"/>
                <a:ea typeface="Quicksand"/>
                <a:cs typeface="Quicksand"/>
                <a:sym typeface="Quicksand"/>
              </a:rPr>
              <a:t>Увеличится производительность</a:t>
            </a:r>
          </a:p>
        </p:txBody>
      </p:sp>
      <p:cxnSp>
        <p:nvCxnSpPr>
          <p:cNvPr id="747" name="Google Shape;747;p58"/>
          <p:cNvCxnSpPr>
            <a:cxnSpLocks/>
            <a:stCxn id="736" idx="4"/>
            <a:endCxn id="746" idx="2"/>
          </p:cNvCxnSpPr>
          <p:nvPr/>
        </p:nvCxnSpPr>
        <p:spPr>
          <a:xfrm rot="5400000">
            <a:off x="3527280" y="3522660"/>
            <a:ext cx="365593" cy="2308053"/>
          </a:xfrm>
          <a:prstGeom prst="bentConnector3">
            <a:avLst>
              <a:gd name="adj1" fmla="val 16252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2">
                <a:alpha val="52999"/>
              </a:schemeClr>
            </a:outerShdw>
          </a:effectLst>
        </p:spPr>
      </p:cxnSp>
      <p:cxnSp>
        <p:nvCxnSpPr>
          <p:cNvPr id="748" name="Google Shape;748;p58"/>
          <p:cNvCxnSpPr>
            <a:cxnSpLocks/>
            <a:stCxn id="734" idx="4"/>
            <a:endCxn id="744" idx="2"/>
          </p:cNvCxnSpPr>
          <p:nvPr/>
        </p:nvCxnSpPr>
        <p:spPr>
          <a:xfrm rot="16200000" flipH="1">
            <a:off x="8318673" y="3503119"/>
            <a:ext cx="324136" cy="2305678"/>
          </a:xfrm>
          <a:prstGeom prst="bentConnector3">
            <a:avLst>
              <a:gd name="adj1" fmla="val 17052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accent1">
                <a:alpha val="52999"/>
              </a:schemeClr>
            </a:outerShdw>
          </a:effectLst>
        </p:spPr>
      </p:cxnSp>
      <p:cxnSp>
        <p:nvCxnSpPr>
          <p:cNvPr id="749" name="Google Shape;749;p58"/>
          <p:cNvCxnSpPr>
            <a:cxnSpLocks/>
            <a:stCxn id="740" idx="0"/>
            <a:endCxn id="743" idx="0"/>
          </p:cNvCxnSpPr>
          <p:nvPr/>
        </p:nvCxnSpPr>
        <p:spPr>
          <a:xfrm rot="5400000" flipH="1" flipV="1">
            <a:off x="8314107" y="1054995"/>
            <a:ext cx="335190" cy="2307600"/>
          </a:xfrm>
          <a:prstGeom prst="bentConnector3">
            <a:avLst>
              <a:gd name="adj1" fmla="val 1682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2">
                <a:alpha val="52999"/>
              </a:schemeClr>
            </a:outerShdw>
          </a:effectLst>
        </p:spPr>
      </p:cxnSp>
      <p:cxnSp>
        <p:nvCxnSpPr>
          <p:cNvPr id="750" name="Google Shape;750;p58"/>
          <p:cNvCxnSpPr>
            <a:cxnSpLocks/>
            <a:stCxn id="735" idx="0"/>
            <a:endCxn id="745" idx="0"/>
          </p:cNvCxnSpPr>
          <p:nvPr/>
        </p:nvCxnSpPr>
        <p:spPr>
          <a:xfrm rot="16200000" flipV="1">
            <a:off x="3542699" y="1054987"/>
            <a:ext cx="335206" cy="2307600"/>
          </a:xfrm>
          <a:prstGeom prst="bentConnector3">
            <a:avLst>
              <a:gd name="adj1" fmla="val 16819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lt2">
                <a:alpha val="52999"/>
              </a:schemeClr>
            </a:outerShdw>
          </a:effectLst>
        </p:spPr>
      </p:cxnSp>
      <p:grpSp>
        <p:nvGrpSpPr>
          <p:cNvPr id="31" name="Google Shape;5192;p85">
            <a:extLst>
              <a:ext uri="{FF2B5EF4-FFF2-40B4-BE49-F238E27FC236}">
                <a16:creationId xmlns:a16="http://schemas.microsoft.com/office/drawing/2014/main" id="{7E1BD5F0-708F-47E8-8972-662501432DA0}"/>
              </a:ext>
            </a:extLst>
          </p:cNvPr>
          <p:cNvGrpSpPr/>
          <p:nvPr/>
        </p:nvGrpSpPr>
        <p:grpSpPr>
          <a:xfrm>
            <a:off x="5291564" y="2757819"/>
            <a:ext cx="1601274" cy="1342361"/>
            <a:chOff x="7617850" y="2063282"/>
            <a:chExt cx="799565" cy="670282"/>
          </a:xfrm>
        </p:grpSpPr>
        <p:cxnSp>
          <p:nvCxnSpPr>
            <p:cNvPr id="32" name="Google Shape;5193;p85">
              <a:extLst>
                <a:ext uri="{FF2B5EF4-FFF2-40B4-BE49-F238E27FC236}">
                  <a16:creationId xmlns:a16="http://schemas.microsoft.com/office/drawing/2014/main" id="{C632F7F6-C297-414B-8074-A5CF8A0BEDD3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5194;p85">
              <a:extLst>
                <a:ext uri="{FF2B5EF4-FFF2-40B4-BE49-F238E27FC236}">
                  <a16:creationId xmlns:a16="http://schemas.microsoft.com/office/drawing/2014/main" id="{C6F27BAB-41D7-4163-AA5C-88D9EE151162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5195;p85">
              <a:extLst>
                <a:ext uri="{FF2B5EF4-FFF2-40B4-BE49-F238E27FC236}">
                  <a16:creationId xmlns:a16="http://schemas.microsoft.com/office/drawing/2014/main" id="{E24FF5EA-522D-404E-838D-D835259C05E0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5196;p85">
              <a:extLst>
                <a:ext uri="{FF2B5EF4-FFF2-40B4-BE49-F238E27FC236}">
                  <a16:creationId xmlns:a16="http://schemas.microsoft.com/office/drawing/2014/main" id="{A692459A-3EFA-4F3F-B373-B5E193D8DDB3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5197;p85">
              <a:extLst>
                <a:ext uri="{FF2B5EF4-FFF2-40B4-BE49-F238E27FC236}">
                  <a16:creationId xmlns:a16="http://schemas.microsoft.com/office/drawing/2014/main" id="{CCCE0B67-C16B-4704-B2F1-14ABF834E693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5198;p85">
              <a:extLst>
                <a:ext uri="{FF2B5EF4-FFF2-40B4-BE49-F238E27FC236}">
                  <a16:creationId xmlns:a16="http://schemas.microsoft.com/office/drawing/2014/main" id="{14BF26D9-610C-4AFD-948C-116AA55753F5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5199;p85">
              <a:extLst>
                <a:ext uri="{FF2B5EF4-FFF2-40B4-BE49-F238E27FC236}">
                  <a16:creationId xmlns:a16="http://schemas.microsoft.com/office/drawing/2014/main" id="{F26129AF-E3BA-43D0-B307-84967677255F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39" name="Google Shape;5200;p85">
                <a:extLst>
                  <a:ext uri="{FF2B5EF4-FFF2-40B4-BE49-F238E27FC236}">
                    <a16:creationId xmlns:a16="http://schemas.microsoft.com/office/drawing/2014/main" id="{419DB945-728C-45BA-955C-F6EF20AC4170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45" name="Google Shape;5201;p85">
                  <a:extLst>
                    <a:ext uri="{FF2B5EF4-FFF2-40B4-BE49-F238E27FC236}">
                      <a16:creationId xmlns:a16="http://schemas.microsoft.com/office/drawing/2014/main" id="{FED064C3-9959-4EDB-9583-72F20B381C8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" name="Google Shape;5202;p85">
                  <a:extLst>
                    <a:ext uri="{FF2B5EF4-FFF2-40B4-BE49-F238E27FC236}">
                      <a16:creationId xmlns:a16="http://schemas.microsoft.com/office/drawing/2014/main" id="{D917E9DD-6A44-4587-9ED3-D0C45BF14186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" name="Google Shape;5203;p85">
                  <a:extLst>
                    <a:ext uri="{FF2B5EF4-FFF2-40B4-BE49-F238E27FC236}">
                      <a16:creationId xmlns:a16="http://schemas.microsoft.com/office/drawing/2014/main" id="{C410DF57-426D-40F0-BF00-22FF459A4E41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" name="Google Shape;5204;p85">
                  <a:extLst>
                    <a:ext uri="{FF2B5EF4-FFF2-40B4-BE49-F238E27FC236}">
                      <a16:creationId xmlns:a16="http://schemas.microsoft.com/office/drawing/2014/main" id="{651AB24E-6512-477F-AFDE-069F1AA931EC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grpSp>
            <p:nvGrpSpPr>
              <p:cNvPr id="40" name="Google Shape;5205;p85">
                <a:extLst>
                  <a:ext uri="{FF2B5EF4-FFF2-40B4-BE49-F238E27FC236}">
                    <a16:creationId xmlns:a16="http://schemas.microsoft.com/office/drawing/2014/main" id="{D4512D5B-36D4-4FDC-852D-451BAA225600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41" name="Google Shape;5206;p85">
                  <a:extLst>
                    <a:ext uri="{FF2B5EF4-FFF2-40B4-BE49-F238E27FC236}">
                      <a16:creationId xmlns:a16="http://schemas.microsoft.com/office/drawing/2014/main" id="{7CD98E82-A033-4B55-B549-E78AB664AEAF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2" name="Google Shape;5207;p85">
                  <a:extLst>
                    <a:ext uri="{FF2B5EF4-FFF2-40B4-BE49-F238E27FC236}">
                      <a16:creationId xmlns:a16="http://schemas.microsoft.com/office/drawing/2014/main" id="{68EE61AA-53D1-4ED0-AAD2-694C98EF2AC6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3" name="Google Shape;5208;p85">
                  <a:extLst>
                    <a:ext uri="{FF2B5EF4-FFF2-40B4-BE49-F238E27FC236}">
                      <a16:creationId xmlns:a16="http://schemas.microsoft.com/office/drawing/2014/main" id="{FC88F7C2-60EA-4462-AA09-D57A37E809BF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4" name="Google Shape;5209;p85">
                  <a:extLst>
                    <a:ext uri="{FF2B5EF4-FFF2-40B4-BE49-F238E27FC236}">
                      <a16:creationId xmlns:a16="http://schemas.microsoft.com/office/drawing/2014/main" id="{6103104A-DCAD-4B03-9015-A721477F0116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8;p54">
            <a:extLst>
              <a:ext uri="{FF2B5EF4-FFF2-40B4-BE49-F238E27FC236}">
                <a16:creationId xmlns:a16="http://schemas.microsoft.com/office/drawing/2014/main" id="{89B9A32E-3FC6-44AA-BEAD-E17169B097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2201" y="475629"/>
            <a:ext cx="5696233" cy="3394253"/>
          </a:xfrm>
          <a:prstGeom prst="rect">
            <a:avLst/>
          </a:prstGeom>
          <a:effectLst>
            <a:outerShdw blurRad="50800" dist="1270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+mj-lt"/>
              </a:rPr>
              <a:t>Мы разработали веб-сервис, позволяющий максимально автоматизировать систему медиа планирования. Администратор имеет возможность добавлять представителей различных органов власти, а они в свою очередь добавлять пользователей.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+mj-lt"/>
              </a:rPr>
              <a:t>Пользователи, в зависимости от уровня, могут управлять мероприятиями.</a:t>
            </a:r>
          </a:p>
        </p:txBody>
      </p:sp>
      <p:sp>
        <p:nvSpPr>
          <p:cNvPr id="6" name="Google Shape;619;p54">
            <a:extLst>
              <a:ext uri="{FF2B5EF4-FFF2-40B4-BE49-F238E27FC236}">
                <a16:creationId xmlns:a16="http://schemas.microsoft.com/office/drawing/2014/main" id="{076438C7-28A6-4B06-A4AF-476BB3C18AB0}"/>
              </a:ext>
            </a:extLst>
          </p:cNvPr>
          <p:cNvSpPr/>
          <p:nvPr/>
        </p:nvSpPr>
        <p:spPr>
          <a:xfrm>
            <a:off x="6348547" y="475629"/>
            <a:ext cx="1329900" cy="13299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540000" algn="bl" rotWithShape="0">
              <a:schemeClr val="l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" name="Google Shape;620;p54">
            <a:extLst>
              <a:ext uri="{FF2B5EF4-FFF2-40B4-BE49-F238E27FC236}">
                <a16:creationId xmlns:a16="http://schemas.microsoft.com/office/drawing/2014/main" id="{12310B6F-25F2-48B4-ABB6-1F5BB3192F6E}"/>
              </a:ext>
            </a:extLst>
          </p:cNvPr>
          <p:cNvSpPr/>
          <p:nvPr/>
        </p:nvSpPr>
        <p:spPr>
          <a:xfrm>
            <a:off x="6504697" y="631772"/>
            <a:ext cx="1017600" cy="1017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3540000" algn="bl" rotWithShape="0">
              <a:schemeClr val="lt2">
                <a:alpha val="5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8" name="Google Shape;621;p54">
            <a:extLst>
              <a:ext uri="{FF2B5EF4-FFF2-40B4-BE49-F238E27FC236}">
                <a16:creationId xmlns:a16="http://schemas.microsoft.com/office/drawing/2014/main" id="{9C9DF79A-1EEE-4AE6-B5BB-1B35F93FE7EC}"/>
              </a:ext>
            </a:extLst>
          </p:cNvPr>
          <p:cNvCxnSpPr>
            <a:cxnSpLocks/>
            <a:stCxn id="7" idx="4"/>
            <a:endCxn id="13" idx="1"/>
          </p:cNvCxnSpPr>
          <p:nvPr/>
        </p:nvCxnSpPr>
        <p:spPr>
          <a:xfrm rot="16200000" flipH="1">
            <a:off x="5944125" y="2718743"/>
            <a:ext cx="2715540" cy="576797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540000" algn="bl" rotWithShape="0">
              <a:schemeClr val="lt2">
                <a:alpha val="51000"/>
              </a:schemeClr>
            </a:outerShdw>
          </a:effectLst>
        </p:spPr>
      </p:cxnSp>
      <p:sp>
        <p:nvSpPr>
          <p:cNvPr id="9" name="Google Shape;359;p43">
            <a:extLst>
              <a:ext uri="{FF2B5EF4-FFF2-40B4-BE49-F238E27FC236}">
                <a16:creationId xmlns:a16="http://schemas.microsoft.com/office/drawing/2014/main" id="{7BE858C5-46CD-4687-8A55-4023419152B9}"/>
              </a:ext>
            </a:extLst>
          </p:cNvPr>
          <p:cNvSpPr txBox="1">
            <a:spLocks noGrp="1"/>
          </p:cNvSpPr>
          <p:nvPr/>
        </p:nvSpPr>
        <p:spPr>
          <a:xfrm>
            <a:off x="6348472" y="888201"/>
            <a:ext cx="1329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</a:t>
            </a:r>
            <a:r>
              <a:rPr lang="en-US" dirty="0">
                <a:latin typeface="+mj-lt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13" name="Google Shape;352;p43">
            <a:extLst>
              <a:ext uri="{FF2B5EF4-FFF2-40B4-BE49-F238E27FC236}">
                <a16:creationId xmlns:a16="http://schemas.microsoft.com/office/drawing/2014/main" id="{8B7470C2-A45B-4759-9FB1-F436669DDDB9}"/>
              </a:ext>
            </a:extLst>
          </p:cNvPr>
          <p:cNvSpPr/>
          <p:nvPr/>
        </p:nvSpPr>
        <p:spPr>
          <a:xfrm rot="5400000">
            <a:off x="7384707" y="1565451"/>
            <a:ext cx="4138272" cy="37271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14" name="Google Shape;353;p43">
            <a:extLst>
              <a:ext uri="{FF2B5EF4-FFF2-40B4-BE49-F238E27FC236}">
                <a16:creationId xmlns:a16="http://schemas.microsoft.com/office/drawing/2014/main" id="{0A3BB9B0-EAD7-4E9E-B191-F9A7E47B7FF3}"/>
              </a:ext>
            </a:extLst>
          </p:cNvPr>
          <p:cNvSpPr/>
          <p:nvPr/>
        </p:nvSpPr>
        <p:spPr>
          <a:xfrm rot="5400000">
            <a:off x="7580504" y="1741833"/>
            <a:ext cx="3746680" cy="3374335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16" name="Google Shape;617;p54">
            <a:extLst>
              <a:ext uri="{FF2B5EF4-FFF2-40B4-BE49-F238E27FC236}">
                <a16:creationId xmlns:a16="http://schemas.microsoft.com/office/drawing/2014/main" id="{C896CD9F-B8F8-4323-8753-BB41028186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8880" y="2935650"/>
            <a:ext cx="3209925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Реализация</a:t>
            </a:r>
            <a:endParaRPr sz="3600" dirty="0">
              <a:latin typeface="+mj-lt"/>
            </a:endParaRPr>
          </a:p>
        </p:txBody>
      </p:sp>
      <p:grpSp>
        <p:nvGrpSpPr>
          <p:cNvPr id="20" name="Google Shape;5979;p87">
            <a:extLst>
              <a:ext uri="{FF2B5EF4-FFF2-40B4-BE49-F238E27FC236}">
                <a16:creationId xmlns:a16="http://schemas.microsoft.com/office/drawing/2014/main" id="{488F7021-5394-42CD-B9B8-DD7E1CBC0B54}"/>
              </a:ext>
            </a:extLst>
          </p:cNvPr>
          <p:cNvGrpSpPr/>
          <p:nvPr/>
        </p:nvGrpSpPr>
        <p:grpSpPr>
          <a:xfrm>
            <a:off x="6681021" y="5025658"/>
            <a:ext cx="1136614" cy="1065548"/>
            <a:chOff x="5049725" y="2635825"/>
            <a:chExt cx="481825" cy="451700"/>
          </a:xfrm>
          <a:solidFill>
            <a:srgbClr val="C0CCD6"/>
          </a:solidFill>
          <a:effectLst>
            <a:outerShdw blurRad="50800" dist="12700" dir="3540000" algn="ctr" rotWithShape="0">
              <a:srgbClr val="C0CCD6">
                <a:alpha val="51000"/>
              </a:srgbClr>
            </a:outerShdw>
          </a:effectLst>
        </p:grpSpPr>
        <p:sp>
          <p:nvSpPr>
            <p:cNvPr id="21" name="Google Shape;5980;p87">
              <a:extLst>
                <a:ext uri="{FF2B5EF4-FFF2-40B4-BE49-F238E27FC236}">
                  <a16:creationId xmlns:a16="http://schemas.microsoft.com/office/drawing/2014/main" id="{560D170E-F0AC-4DF8-B1E8-26D544A3402E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981;p87">
              <a:extLst>
                <a:ext uri="{FF2B5EF4-FFF2-40B4-BE49-F238E27FC236}">
                  <a16:creationId xmlns:a16="http://schemas.microsoft.com/office/drawing/2014/main" id="{A1ECAD32-6D05-4C49-8AC0-95D95E458E9A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982;p87">
              <a:extLst>
                <a:ext uri="{FF2B5EF4-FFF2-40B4-BE49-F238E27FC236}">
                  <a16:creationId xmlns:a16="http://schemas.microsoft.com/office/drawing/2014/main" id="{026B416C-223E-4234-95CA-0EC20551A97A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152705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3;p43">
            <a:extLst>
              <a:ext uri="{FF2B5EF4-FFF2-40B4-BE49-F238E27FC236}">
                <a16:creationId xmlns:a16="http://schemas.microsoft.com/office/drawing/2014/main" id="{3BD22727-29BC-4A72-AF37-E82679788BE7}"/>
              </a:ext>
            </a:extLst>
          </p:cNvPr>
          <p:cNvSpPr/>
          <p:nvPr/>
        </p:nvSpPr>
        <p:spPr>
          <a:xfrm rot="5400000">
            <a:off x="7580504" y="1741833"/>
            <a:ext cx="3746680" cy="3374335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13" name="Google Shape;793;p60">
            <a:extLst>
              <a:ext uri="{FF2B5EF4-FFF2-40B4-BE49-F238E27FC236}">
                <a16:creationId xmlns:a16="http://schemas.microsoft.com/office/drawing/2014/main" id="{0F3ECC14-51A6-42EF-9A45-1768712AF911}"/>
              </a:ext>
            </a:extLst>
          </p:cNvPr>
          <p:cNvSpPr/>
          <p:nvPr/>
        </p:nvSpPr>
        <p:spPr>
          <a:xfrm>
            <a:off x="6348435" y="475614"/>
            <a:ext cx="1329900" cy="1329900"/>
          </a:xfrm>
          <a:prstGeom prst="ellipse">
            <a:avLst/>
          </a:prstGeom>
          <a:noFill/>
          <a:ln w="28575" cap="flat" cmpd="sng">
            <a:solidFill>
              <a:srgbClr val="00C16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540000" algn="bl" rotWithShape="0">
              <a:srgbClr val="00C160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4;p60">
            <a:extLst>
              <a:ext uri="{FF2B5EF4-FFF2-40B4-BE49-F238E27FC236}">
                <a16:creationId xmlns:a16="http://schemas.microsoft.com/office/drawing/2014/main" id="{3052D0C0-F555-4D91-8597-0ADC3FDA5018}"/>
              </a:ext>
            </a:extLst>
          </p:cNvPr>
          <p:cNvSpPr/>
          <p:nvPr/>
        </p:nvSpPr>
        <p:spPr>
          <a:xfrm>
            <a:off x="6504585" y="631757"/>
            <a:ext cx="1017600" cy="1017600"/>
          </a:xfrm>
          <a:prstGeom prst="ellipse">
            <a:avLst/>
          </a:prstGeom>
          <a:solidFill>
            <a:srgbClr val="00C160"/>
          </a:solidFill>
          <a:ln>
            <a:solidFill>
              <a:srgbClr val="00C160"/>
            </a:solidFill>
          </a:ln>
          <a:effectLst>
            <a:outerShdw blurRad="57150" dist="19050" dir="3540000" algn="bl" rotWithShape="0">
              <a:srgbClr val="00C160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795;p60">
            <a:extLst>
              <a:ext uri="{FF2B5EF4-FFF2-40B4-BE49-F238E27FC236}">
                <a16:creationId xmlns:a16="http://schemas.microsoft.com/office/drawing/2014/main" id="{4F244783-D1AC-48C3-B362-CC7264F361A5}"/>
              </a:ext>
            </a:extLst>
          </p:cNvPr>
          <p:cNvCxnSpPr>
            <a:cxnSpLocks/>
            <a:stCxn id="14" idx="4"/>
            <a:endCxn id="18" idx="1"/>
          </p:cNvCxnSpPr>
          <p:nvPr/>
        </p:nvCxnSpPr>
        <p:spPr>
          <a:xfrm rot="16200000" flipH="1">
            <a:off x="5944062" y="2718679"/>
            <a:ext cx="2715555" cy="576909"/>
          </a:xfrm>
          <a:prstGeom prst="bentConnector2">
            <a:avLst/>
          </a:prstGeom>
          <a:noFill/>
          <a:ln w="28575" cap="flat" cmpd="sng">
            <a:solidFill>
              <a:srgbClr val="00C1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540000" algn="bl" rotWithShape="0">
              <a:srgbClr val="00C160">
                <a:alpha val="51000"/>
              </a:srgbClr>
            </a:outerShdw>
          </a:effectLst>
        </p:spPr>
      </p:cxnSp>
      <p:sp>
        <p:nvSpPr>
          <p:cNvPr id="16" name="Google Shape;359;p43">
            <a:extLst>
              <a:ext uri="{FF2B5EF4-FFF2-40B4-BE49-F238E27FC236}">
                <a16:creationId xmlns:a16="http://schemas.microsoft.com/office/drawing/2014/main" id="{DBC88CB7-4DB7-4DE5-A0DF-6EF28DDACE33}"/>
              </a:ext>
            </a:extLst>
          </p:cNvPr>
          <p:cNvSpPr txBox="1">
            <a:spLocks noGrp="1"/>
          </p:cNvSpPr>
          <p:nvPr/>
        </p:nvSpPr>
        <p:spPr>
          <a:xfrm>
            <a:off x="6348735" y="896923"/>
            <a:ext cx="1329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Quicksand"/>
              <a:buNone/>
              <a:defRPr sz="1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</a:t>
            </a:r>
            <a:r>
              <a:rPr lang="en-US" dirty="0">
                <a:latin typeface="+mj-lt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17" name="Google Shape;617;p54">
            <a:extLst>
              <a:ext uri="{FF2B5EF4-FFF2-40B4-BE49-F238E27FC236}">
                <a16:creationId xmlns:a16="http://schemas.microsoft.com/office/drawing/2014/main" id="{883243A9-517D-4FC7-B03A-D73557421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66676" y="2935650"/>
            <a:ext cx="3374334" cy="9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Наши плюсы</a:t>
            </a:r>
            <a:endParaRPr sz="3600" dirty="0">
              <a:latin typeface="+mj-lt"/>
            </a:endParaRPr>
          </a:p>
        </p:txBody>
      </p:sp>
      <p:sp>
        <p:nvSpPr>
          <p:cNvPr id="18" name="Google Shape;352;p43">
            <a:extLst>
              <a:ext uri="{FF2B5EF4-FFF2-40B4-BE49-F238E27FC236}">
                <a16:creationId xmlns:a16="http://schemas.microsoft.com/office/drawing/2014/main" id="{BA6CF8BE-5960-43FD-B66B-9D03CD6AFA23}"/>
              </a:ext>
            </a:extLst>
          </p:cNvPr>
          <p:cNvSpPr/>
          <p:nvPr/>
        </p:nvSpPr>
        <p:spPr>
          <a:xfrm rot="5400000">
            <a:off x="7384707" y="1565451"/>
            <a:ext cx="4138272" cy="3727100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26" name="Google Shape;489;p48">
            <a:extLst>
              <a:ext uri="{FF2B5EF4-FFF2-40B4-BE49-F238E27FC236}">
                <a16:creationId xmlns:a16="http://schemas.microsoft.com/office/drawing/2014/main" id="{CC099E10-A0F2-4984-9DBE-5E00C13C488C}"/>
              </a:ext>
            </a:extLst>
          </p:cNvPr>
          <p:cNvSpPr txBox="1">
            <a:spLocks noGrp="1"/>
          </p:cNvSpPr>
          <p:nvPr/>
        </p:nvSpPr>
        <p:spPr>
          <a:xfrm>
            <a:off x="595282" y="1790072"/>
            <a:ext cx="6129649" cy="2291155"/>
          </a:xfrm>
          <a:prstGeom prst="rect">
            <a:avLst/>
          </a:prstGeom>
          <a:noFill/>
          <a:ln>
            <a:noFill/>
          </a:ln>
          <a:effectLst>
            <a:outerShdw blurRad="50800" dist="19050" dir="3540000" algn="ctr" rotWithShape="0">
              <a:schemeClr val="tx1">
                <a:alpha val="5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457200">
              <a:buBlip>
                <a:blip r:embed="rId2"/>
              </a:buBlip>
            </a:pPr>
            <a:r>
              <a:rPr lang="ru-RU" sz="2600" dirty="0">
                <a:latin typeface="Comfortaa" pitchFamily="2" charset="0"/>
              </a:rPr>
              <a:t>Мы используем современные и быстрые технологии</a:t>
            </a:r>
          </a:p>
          <a:p>
            <a:pPr indent="-457200">
              <a:buBlip>
                <a:blip r:embed="rId2"/>
              </a:buBlip>
            </a:pPr>
            <a:r>
              <a:rPr lang="ru-RU" sz="2600" dirty="0">
                <a:latin typeface="Comfortaa" pitchFamily="2" charset="0"/>
              </a:rPr>
              <a:t>У нас есть гибкая настройка прав пользователей</a:t>
            </a:r>
          </a:p>
          <a:p>
            <a:pPr indent="-457200">
              <a:buBlip>
                <a:blip r:embed="rId2"/>
              </a:buBlip>
            </a:pPr>
            <a:r>
              <a:rPr lang="ru-RU" sz="2600" dirty="0">
                <a:latin typeface="Comfortaa" pitchFamily="2" charset="0"/>
              </a:rPr>
              <a:t>Удобное портирование сервиса на другие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14113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7921;p91">
            <a:extLst>
              <a:ext uri="{FF2B5EF4-FFF2-40B4-BE49-F238E27FC236}">
                <a16:creationId xmlns:a16="http://schemas.microsoft.com/office/drawing/2014/main" id="{2DC2D39C-07C5-416F-B1C0-85D944319970}"/>
              </a:ext>
            </a:extLst>
          </p:cNvPr>
          <p:cNvGrpSpPr/>
          <p:nvPr/>
        </p:nvGrpSpPr>
        <p:grpSpPr>
          <a:xfrm>
            <a:off x="10718545" y="5438534"/>
            <a:ext cx="1092487" cy="1092487"/>
            <a:chOff x="-44512325" y="3176075"/>
            <a:chExt cx="300900" cy="300900"/>
          </a:xfrm>
          <a:solidFill>
            <a:srgbClr val="C0CCD6"/>
          </a:solidFill>
        </p:grpSpPr>
        <p:sp>
          <p:nvSpPr>
            <p:cNvPr id="50" name="Google Shape;7922;p91">
              <a:extLst>
                <a:ext uri="{FF2B5EF4-FFF2-40B4-BE49-F238E27FC236}">
                  <a16:creationId xmlns:a16="http://schemas.microsoft.com/office/drawing/2014/main" id="{2E979F0E-43CB-4B2D-9292-DF3FF05F9C17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1" name="Google Shape;7923;p91">
              <a:extLst>
                <a:ext uri="{FF2B5EF4-FFF2-40B4-BE49-F238E27FC236}">
                  <a16:creationId xmlns:a16="http://schemas.microsoft.com/office/drawing/2014/main" id="{C3C01C03-03AF-48F2-B25F-F8D26D8AF33E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2" name="Google Shape;7924;p91">
              <a:extLst>
                <a:ext uri="{FF2B5EF4-FFF2-40B4-BE49-F238E27FC236}">
                  <a16:creationId xmlns:a16="http://schemas.microsoft.com/office/drawing/2014/main" id="{D5534098-85A1-434B-BFEF-BCFE4D0919E0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53" name="Google Shape;353;p43">
            <a:extLst>
              <a:ext uri="{FF2B5EF4-FFF2-40B4-BE49-F238E27FC236}">
                <a16:creationId xmlns:a16="http://schemas.microsoft.com/office/drawing/2014/main" id="{E03BDC7F-E255-48C2-B3C9-710DE25DC10F}"/>
              </a:ext>
            </a:extLst>
          </p:cNvPr>
          <p:cNvSpPr/>
          <p:nvPr/>
        </p:nvSpPr>
        <p:spPr>
          <a:xfrm rot="5400000">
            <a:off x="2749448" y="1135205"/>
            <a:ext cx="2391903" cy="2154196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" pitchFamily="2" charset="0"/>
            </a:endParaRPr>
          </a:p>
        </p:txBody>
      </p:sp>
      <p:pic>
        <p:nvPicPr>
          <p:cNvPr id="54" name="Picture 4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67026851-C922-4938-8B64-8E4D393E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74" y="1853064"/>
            <a:ext cx="1873250" cy="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352;p43">
            <a:extLst>
              <a:ext uri="{FF2B5EF4-FFF2-40B4-BE49-F238E27FC236}">
                <a16:creationId xmlns:a16="http://schemas.microsoft.com/office/drawing/2014/main" id="{D9A91510-B711-47F0-AFA8-341906A249B3}"/>
              </a:ext>
            </a:extLst>
          </p:cNvPr>
          <p:cNvSpPr/>
          <p:nvPr/>
        </p:nvSpPr>
        <p:spPr>
          <a:xfrm rot="5400000">
            <a:off x="2624450" y="1022601"/>
            <a:ext cx="2641900" cy="2379405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sp>
        <p:nvSpPr>
          <p:cNvPr id="56" name="Google Shape;353;p43">
            <a:extLst>
              <a:ext uri="{FF2B5EF4-FFF2-40B4-BE49-F238E27FC236}">
                <a16:creationId xmlns:a16="http://schemas.microsoft.com/office/drawing/2014/main" id="{8D0746B7-C355-4B10-97C4-79F38857CE8D}"/>
              </a:ext>
            </a:extLst>
          </p:cNvPr>
          <p:cNvSpPr/>
          <p:nvPr/>
        </p:nvSpPr>
        <p:spPr>
          <a:xfrm rot="5400000">
            <a:off x="7050644" y="1135204"/>
            <a:ext cx="2391903" cy="2154196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" pitchFamily="2" charset="0"/>
            </a:endParaRPr>
          </a:p>
        </p:txBody>
      </p:sp>
      <p:sp>
        <p:nvSpPr>
          <p:cNvPr id="57" name="Google Shape;352;p43">
            <a:extLst>
              <a:ext uri="{FF2B5EF4-FFF2-40B4-BE49-F238E27FC236}">
                <a16:creationId xmlns:a16="http://schemas.microsoft.com/office/drawing/2014/main" id="{6541C7A5-E319-4EC9-A439-2F40DBD78C3D}"/>
              </a:ext>
            </a:extLst>
          </p:cNvPr>
          <p:cNvSpPr/>
          <p:nvPr/>
        </p:nvSpPr>
        <p:spPr>
          <a:xfrm rot="5400000">
            <a:off x="6925646" y="1022600"/>
            <a:ext cx="2641900" cy="2379405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E6A50F6-E965-4516-B252-8BB023890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697" y="1962970"/>
            <a:ext cx="2129997" cy="483404"/>
          </a:xfrm>
          <a:prstGeom prst="rect">
            <a:avLst/>
          </a:prstGeom>
        </p:spPr>
      </p:pic>
      <p:sp>
        <p:nvSpPr>
          <p:cNvPr id="59" name="Google Shape;353;p43">
            <a:extLst>
              <a:ext uri="{FF2B5EF4-FFF2-40B4-BE49-F238E27FC236}">
                <a16:creationId xmlns:a16="http://schemas.microsoft.com/office/drawing/2014/main" id="{17C4DDF1-DEF6-4B28-9EAE-76C1529980DA}"/>
              </a:ext>
            </a:extLst>
          </p:cNvPr>
          <p:cNvSpPr/>
          <p:nvPr/>
        </p:nvSpPr>
        <p:spPr>
          <a:xfrm rot="5400000">
            <a:off x="4875775" y="3772174"/>
            <a:ext cx="2391903" cy="2154196"/>
          </a:xfrm>
          <a:prstGeom prst="hexagon">
            <a:avLst>
              <a:gd name="adj" fmla="val 30405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71438" dist="19050" dir="324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" pitchFamily="2" charset="0"/>
            </a:endParaRPr>
          </a:p>
        </p:txBody>
      </p:sp>
      <p:sp>
        <p:nvSpPr>
          <p:cNvPr id="60" name="Google Shape;352;p43">
            <a:extLst>
              <a:ext uri="{FF2B5EF4-FFF2-40B4-BE49-F238E27FC236}">
                <a16:creationId xmlns:a16="http://schemas.microsoft.com/office/drawing/2014/main" id="{CC27E500-4EA6-4C04-A920-085D8C056691}"/>
              </a:ext>
            </a:extLst>
          </p:cNvPr>
          <p:cNvSpPr/>
          <p:nvPr/>
        </p:nvSpPr>
        <p:spPr>
          <a:xfrm rot="5400000">
            <a:off x="4750777" y="3659570"/>
            <a:ext cx="2641900" cy="2379405"/>
          </a:xfrm>
          <a:prstGeom prst="hexagon">
            <a:avLst>
              <a:gd name="adj" fmla="val 30405"/>
              <a:gd name="vf" fmla="val 11547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3300000" algn="bl" rotWithShape="0">
              <a:schemeClr val="dk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 pitchFamily="2" charset="0"/>
            </a:endParaRPr>
          </a:p>
        </p:txBody>
      </p:sp>
      <p:pic>
        <p:nvPicPr>
          <p:cNvPr id="61" name="Picture 10" descr="svelte logo [ Download - Logo - icon ] png svg logo download">
            <a:extLst>
              <a:ext uri="{FF2B5EF4-FFF2-40B4-BE49-F238E27FC236}">
                <a16:creationId xmlns:a16="http://schemas.microsoft.com/office/drawing/2014/main" id="{6BCE6AB4-EA63-4025-9C5B-D05EB20CD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13" y="3869559"/>
            <a:ext cx="1959425" cy="19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oogle Shape;650;p55">
            <a:extLst>
              <a:ext uri="{FF2B5EF4-FFF2-40B4-BE49-F238E27FC236}">
                <a16:creationId xmlns:a16="http://schemas.microsoft.com/office/drawing/2014/main" id="{B564D2A0-7DA0-47FA-9039-6A2A4B5DB36D}"/>
              </a:ext>
            </a:extLst>
          </p:cNvPr>
          <p:cNvCxnSpPr>
            <a:cxnSpLocks/>
            <a:stCxn id="55" idx="0"/>
            <a:endCxn id="60" idx="2"/>
          </p:cNvCxnSpPr>
          <p:nvPr/>
        </p:nvCxnSpPr>
        <p:spPr>
          <a:xfrm rot="16200000" flipH="1">
            <a:off x="4054450" y="3424204"/>
            <a:ext cx="718527" cy="936626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1">
                <a:alpha val="52999"/>
              </a:schemeClr>
            </a:outerShdw>
          </a:effectLst>
        </p:spPr>
      </p:cxnSp>
      <p:cxnSp>
        <p:nvCxnSpPr>
          <p:cNvPr id="63" name="Google Shape;650;p55">
            <a:extLst>
              <a:ext uri="{FF2B5EF4-FFF2-40B4-BE49-F238E27FC236}">
                <a16:creationId xmlns:a16="http://schemas.microsoft.com/office/drawing/2014/main" id="{14754FAB-7292-4704-8D55-032EC64EB40A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 flipV="1">
            <a:off x="5135102" y="2809795"/>
            <a:ext cx="1921793" cy="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1">
                <a:alpha val="52999"/>
              </a:schemeClr>
            </a:outerShdw>
          </a:effectLst>
        </p:spPr>
      </p:cxnSp>
      <p:cxnSp>
        <p:nvCxnSpPr>
          <p:cNvPr id="64" name="Google Shape;650;p55">
            <a:extLst>
              <a:ext uri="{FF2B5EF4-FFF2-40B4-BE49-F238E27FC236}">
                <a16:creationId xmlns:a16="http://schemas.microsoft.com/office/drawing/2014/main" id="{EBB866E2-8F78-4D13-8A3C-507AF8C1628F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V="1">
            <a:off x="7261429" y="3533253"/>
            <a:ext cx="985167" cy="718528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3120000" algn="bl" rotWithShape="0">
              <a:schemeClr val="dk1">
                <a:alpha val="52999"/>
              </a:schemeClr>
            </a:outerShdw>
          </a:effectLst>
        </p:spPr>
      </p:cxnSp>
      <p:grpSp>
        <p:nvGrpSpPr>
          <p:cNvPr id="65" name="Google Shape;7921;p91">
            <a:extLst>
              <a:ext uri="{FF2B5EF4-FFF2-40B4-BE49-F238E27FC236}">
                <a16:creationId xmlns:a16="http://schemas.microsoft.com/office/drawing/2014/main" id="{EB08A364-6419-4E18-8896-E691AA7EFD43}"/>
              </a:ext>
            </a:extLst>
          </p:cNvPr>
          <p:cNvGrpSpPr/>
          <p:nvPr/>
        </p:nvGrpSpPr>
        <p:grpSpPr>
          <a:xfrm>
            <a:off x="380965" y="5438534"/>
            <a:ext cx="1092487" cy="1092487"/>
            <a:chOff x="-44512325" y="3176075"/>
            <a:chExt cx="300900" cy="300900"/>
          </a:xfrm>
          <a:solidFill>
            <a:srgbClr val="C0CCD6"/>
          </a:solidFill>
        </p:grpSpPr>
        <p:sp>
          <p:nvSpPr>
            <p:cNvPr id="66" name="Google Shape;7922;p91">
              <a:extLst>
                <a:ext uri="{FF2B5EF4-FFF2-40B4-BE49-F238E27FC236}">
                  <a16:creationId xmlns:a16="http://schemas.microsoft.com/office/drawing/2014/main" id="{85D2A251-37E6-4354-8754-9B56095CD3D5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7" name="Google Shape;7923;p91">
              <a:extLst>
                <a:ext uri="{FF2B5EF4-FFF2-40B4-BE49-F238E27FC236}">
                  <a16:creationId xmlns:a16="http://schemas.microsoft.com/office/drawing/2014/main" id="{6621A743-D60B-471E-8E7D-6F15B825C61F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8" name="Google Shape;7924;p91">
              <a:extLst>
                <a:ext uri="{FF2B5EF4-FFF2-40B4-BE49-F238E27FC236}">
                  <a16:creationId xmlns:a16="http://schemas.microsoft.com/office/drawing/2014/main" id="{CE31BCBB-D644-4E8C-8EE1-B0A20A5EE080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69" name="Google Shape;7921;p91">
            <a:extLst>
              <a:ext uri="{FF2B5EF4-FFF2-40B4-BE49-F238E27FC236}">
                <a16:creationId xmlns:a16="http://schemas.microsoft.com/office/drawing/2014/main" id="{9493CE39-4570-4E24-BB2C-3BFD3AA73331}"/>
              </a:ext>
            </a:extLst>
          </p:cNvPr>
          <p:cNvGrpSpPr/>
          <p:nvPr/>
        </p:nvGrpSpPr>
        <p:grpSpPr>
          <a:xfrm>
            <a:off x="380965" y="354385"/>
            <a:ext cx="1092487" cy="1092487"/>
            <a:chOff x="-44512325" y="3176075"/>
            <a:chExt cx="300900" cy="300900"/>
          </a:xfrm>
          <a:solidFill>
            <a:srgbClr val="C0CCD6"/>
          </a:solidFill>
        </p:grpSpPr>
        <p:sp>
          <p:nvSpPr>
            <p:cNvPr id="70" name="Google Shape;7922;p91">
              <a:extLst>
                <a:ext uri="{FF2B5EF4-FFF2-40B4-BE49-F238E27FC236}">
                  <a16:creationId xmlns:a16="http://schemas.microsoft.com/office/drawing/2014/main" id="{44737B84-B5AE-44B1-8EA2-A6700CACA579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1" name="Google Shape;7923;p91">
              <a:extLst>
                <a:ext uri="{FF2B5EF4-FFF2-40B4-BE49-F238E27FC236}">
                  <a16:creationId xmlns:a16="http://schemas.microsoft.com/office/drawing/2014/main" id="{85303291-D302-4D51-B8B7-126CC4E96108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Google Shape;7924;p91">
              <a:extLst>
                <a:ext uri="{FF2B5EF4-FFF2-40B4-BE49-F238E27FC236}">
                  <a16:creationId xmlns:a16="http://schemas.microsoft.com/office/drawing/2014/main" id="{35159B61-1665-4F76-A6A7-072008BDC251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73" name="Google Shape;7921;p91">
            <a:extLst>
              <a:ext uri="{FF2B5EF4-FFF2-40B4-BE49-F238E27FC236}">
                <a16:creationId xmlns:a16="http://schemas.microsoft.com/office/drawing/2014/main" id="{11B1C3DA-D13C-4FEC-8DA8-C58FC8F9873C}"/>
              </a:ext>
            </a:extLst>
          </p:cNvPr>
          <p:cNvGrpSpPr/>
          <p:nvPr/>
        </p:nvGrpSpPr>
        <p:grpSpPr>
          <a:xfrm>
            <a:off x="10718545" y="354385"/>
            <a:ext cx="1092487" cy="1092487"/>
            <a:chOff x="-44512325" y="3176075"/>
            <a:chExt cx="300900" cy="300900"/>
          </a:xfrm>
          <a:solidFill>
            <a:srgbClr val="C0CCD6"/>
          </a:solidFill>
        </p:grpSpPr>
        <p:sp>
          <p:nvSpPr>
            <p:cNvPr id="74" name="Google Shape;7922;p91">
              <a:extLst>
                <a:ext uri="{FF2B5EF4-FFF2-40B4-BE49-F238E27FC236}">
                  <a16:creationId xmlns:a16="http://schemas.microsoft.com/office/drawing/2014/main" id="{B084F73B-B60B-4B13-A0BD-7DA4D55F5D11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Google Shape;7923;p91">
              <a:extLst>
                <a:ext uri="{FF2B5EF4-FFF2-40B4-BE49-F238E27FC236}">
                  <a16:creationId xmlns:a16="http://schemas.microsoft.com/office/drawing/2014/main" id="{0975C255-3948-4EC6-AA10-276F16A943E6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Google Shape;7924;p91">
              <a:extLst>
                <a:ext uri="{FF2B5EF4-FFF2-40B4-BE49-F238E27FC236}">
                  <a16:creationId xmlns:a16="http://schemas.microsoft.com/office/drawing/2014/main" id="{22E6CA22-2BC3-46ED-8D93-0863DE6CEE27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9671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usiness Plan Mind Maps by Slidesgo">
  <a:themeElements>
    <a:clrScheme name="Simple Light">
      <a:dk1>
        <a:srgbClr val="FFFFFF"/>
      </a:dk1>
      <a:lt1>
        <a:srgbClr val="1E3040"/>
      </a:lt1>
      <a:dk2>
        <a:srgbClr val="00C160"/>
      </a:dk2>
      <a:lt2>
        <a:srgbClr val="EF4A6B"/>
      </a:lt2>
      <a:accent1>
        <a:srgbClr val="5AC9E3"/>
      </a:accent1>
      <a:accent2>
        <a:srgbClr val="FFD34D"/>
      </a:accent2>
      <a:accent3>
        <a:srgbClr val="C2C2C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Другая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Mind Maps by Slidesgo</Template>
  <TotalTime>477</TotalTime>
  <Words>183</Words>
  <Application>Microsoft Office PowerPoint</Application>
  <PresentationFormat>Широкоэкранный</PresentationFormat>
  <Paragraphs>43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Arial Black</vt:lpstr>
      <vt:lpstr>Calibri</vt:lpstr>
      <vt:lpstr>Comfortaa</vt:lpstr>
      <vt:lpstr>Inconsolata</vt:lpstr>
      <vt:lpstr>Josefin Sans</vt:lpstr>
      <vt:lpstr>Proxima Nova</vt:lpstr>
      <vt:lpstr>Proxima Nova Semibold</vt:lpstr>
      <vt:lpstr>Quicksand</vt:lpstr>
      <vt:lpstr>Roboto Condensed Light</vt:lpstr>
      <vt:lpstr>Russo One</vt:lpstr>
      <vt:lpstr>Business Plan Mind Maps by Slidesgo</vt:lpstr>
      <vt:lpstr>Slidesgo Final Pages</vt:lpstr>
      <vt:lpstr>Проект</vt:lpstr>
      <vt:lpstr>Медиапроизводство должно быть удобным</vt:lpstr>
      <vt:lpstr>Презентация PowerPoint</vt:lpstr>
      <vt:lpstr>Почему это устаревшие методы?</vt:lpstr>
      <vt:lpstr>Презентация PowerPoint</vt:lpstr>
      <vt:lpstr>4 </vt:lpstr>
      <vt:lpstr>Реализация</vt:lpstr>
      <vt:lpstr>Наши плюсы</vt:lpstr>
      <vt:lpstr>Презентация PowerPoint</vt:lpstr>
      <vt:lpstr>Планы на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X</dc:title>
  <dc:creator>Эльдар Шайхиев</dc:creator>
  <cp:lastModifiedBy>Эльдар Шайхиев</cp:lastModifiedBy>
  <cp:revision>67</cp:revision>
  <dcterms:created xsi:type="dcterms:W3CDTF">2021-11-27T17:48:16Z</dcterms:created>
  <dcterms:modified xsi:type="dcterms:W3CDTF">2021-11-28T07:27:12Z</dcterms:modified>
</cp:coreProperties>
</file>