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1" r:id="rId3"/>
    <p:sldId id="256" r:id="rId4"/>
    <p:sldId id="263" r:id="rId5"/>
    <p:sldId id="257" r:id="rId6"/>
    <p:sldId id="259" r:id="rId7"/>
    <p:sldId id="262" r:id="rId8"/>
  </p:sldIdLst>
  <p:sldSz cx="12192000" cy="6858000"/>
  <p:notesSz cx="6858000" cy="9144000"/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75.88933" units="1/cm"/>
          <inkml:channelProperty channel="Y" name="resolution" value="75.73965" units="1/cm"/>
          <inkml:channelProperty channel="T" name="resolution" value="1" units="1/dev"/>
        </inkml:channelProperties>
      </inkml:inkSource>
      <inkml:timestamp xml:id="ts0" timeString="2019-06-28T19:43:01.89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fitToCurve" value="1"/>
    </inkml:brush>
  </inkml:definitions>
  <inkml:trace contextRef="#ctx0" brushRef="#br0">0 720 0,'23'0'110,"46"0"-110,47 0 15,92 0 1,69-47 0,92-22-16,139 0 15,93-47 1,-1-22 0,162 69-16,-254-1 15,-23 70 1,-116 0-1,-22 0 1,-70 23-16,-46 47 16,23-24-1,-93 23 1,-22-23-16,-93 1 16,0-24-1,0-23 1,-46 23 15,0 0-15,0 0-1,0 0 1,-23 0 0,23 23 312,23 0-313,-23 24 1,0-1 0,-23 23-16,-23 1 15,-69-1 1,-24 0-1,1 24-15,-24 22 16,-23 1 0,-23 23-1,-46 22 1,0-22-16,23-23 16,-23 22-1,0 24 1,-23 23-16,23-24 15,0-45 1,0 23 0,23-70-16,24 0 15,45-45 1,23-1 0,1 23-1,92-23-15,-24-23 16,1 23-1,23 24 1,-23-1-16,-1 0 16,1 1-1,0 22 1,0-23-16,-1 0 16,24 1-1,23-1 1,-23-23-1,0 47-15,0-24 16,22 0 0,1 23-1,23-45-15,0 22 16,0-23 0,23 0-1,24 0-15,-1 1 16,23-1-1,23 0 1,70-23 0,0 0-16,-1-23 15,1 0 1,0 0 0,69 0-16,-1 0 15,1 0 1,-69 0-1,0-23-15,-24 23 16,70 0 0,-46-23-1,-1 23-15,-22 0 16,22 0 0,1 0-1,69 0 1,-46 0-16,-24 0 15,1 0 1,23 0 0,23-46-16,-1 23 15,-68 23 1,23 0 0,-1-23-1,1 23-15,-1 0 16,-45 0-1,-1-23 1,-22-1-16,-24 24 16,0-23-1,-23 23 1,1 0-16,-24 0 16,23 0-1,-23 0 1,23 23 359,47 24-360,45-1 1,24 0 0,-1 23-16,24-23 15,-23 24 1,-1-47 0,-45 23-16,-24-23 15,1 0 1,-24-23-1,0 23-15,-46-23 16,0 0 0,0 0-1,-46 0 142,0 0-142,-23 0-15,0 0 16,23 0-1,-23 0 1,-1 0-16,-22 0 16,-23 0-1,-1 0 1,-45 0-16,-24 0 16,1 0-1,45 0 1,24 0-1,22 0-15,24 0 16,-23 0 0,0 0-1,23 0-15,-24 0 16,1 0 0,23 0-1,-23 0-15,-1 0 16,24 0-1,-23 0 1,0 0 0,22 0-16,-45-23 15,0 23 1,-24 0 0,-45-23-16,-1 23 15,0 0 1,24 0-1,-24 0-15,0-23 16,-45 23 0,22 0-1,23 0 1,47 0-16,-1 0 16,-45 0-1,45 0 1,1 0-16,-24 23 15,47-23 1,46 23 0,-24-23-16,1 0 15,23 0 1,-23 0 0,-1 0-16,1 0 15,-23 0 1,-1 0-1,1 23 1,23-23-16,0 23 16,-1-23-1,1 0 1,23 0-16,-70 0 16,-22 0-1,22-23 1,24-46-1,23 69-15,23-23 16,22 0 0,1 23-1,23-23-15,-23 23 16,46-23 15,0 23-15,47-23-1,45-1 1,47 1 0,-1 0-16,1 0 15,46-46 1,69 23 0,-23-47-16,23 24 15,-23 0 1,23 23-1,0 23-15,-46 23 16,0 0 0,46 0-1,-46 0-15,0 23 16,-46 23 0,-1 0-1,-22-23 1,0 0-16,-24 0 15,-22 23 1,-24-22 0,-23-1-16,24 0 15,-47 0 1,23-23 0,24 23-16,-1 0 15,-23 0 1,-23 0-1,1 0 1,-1 0-16,-23-23 31,-23 23 16,-69-23 16,-47 0-63,1 0 15,-47 0 1,-23 0 0,-46 0-1,-23 24-15,23-24 16,1 46-1,-48-23 1,24 0-16,0 0 16,70-23-1,-1 0 1,-46 0 0,23 0-16,24 0 15,68 0 1,-22 0-1,-1 0-15,-23 0 16,1-23 0,22 0-1,24 0-15,22 23 16,24 0 0,23-23-1,0 23 1,0 0-16,22-23 15,1-1 1,0 24 0,69-23 31,1 23-32,45-23 1,70 0-1,69-46-15,46 23 16,0-24 0,69 1-1,-23 46-15,-92 0 16,-23-23 0,-23 46-1,-70 0 1,1 0-16,-47 0 15,-23 0 1,-23 0 0,0 0-1,-46 0 17,-46 0-17,-46 0-15,-24 0 16,24 0-1,-1 0 1,1 0-16,-70 0 16,23 0-1,1 46 1,-1 0-16,0-23 16,1 0-1,-1 0 1,0 24-1,1-24-15,22 0 16,24-23 0,-1 0-1,1 0-15,-70-46 16,70-1 0,-24 1-1,1 0-15,91 0 16,-22 23-1,0 23 1,46 0-16,-23 0 16,-1 0-1,24 0 1,-23 0 0,0-23-1,0 23 1,23-23-1,-23 0-15,-1 23 16,24-24 0,-23 1-1,0-23 1,0 23-16,23 0 16,-24 23-1,1 0 1,23-23-16,-23 0 15,0 23 1,23 0 0,-23 0-16,22 0 15,-22 0 1,0 0 0,23 0-1,-23 0-15,23 0 16,-23 0-1,-1 0 1,47-23-16,-23 23 16,0-23 15,23 0 16,0-1-32,0 1 17,0-23-17,0 23-15,46-23 16,1-23 0,22-24-1,0-45-15,47-1 16,-1 1-1,24 22 1,-1 47-16,1-23 16,-24 22-1,24 1 1,-47 23-16,23-23 16,-68-1-1,22 1 1,46 0-1,-45-1-15,-24 24 16,23 0 0,0 23-1,1-23-15,-24 0 16,0-1 0,0 24-1,0-23 1,1 23-16,-24-23 15,46 0 1,0 0 0,0-1-16,47 1 15,22-23 1,1-23 0,0 22-16,-47-22 15,0 23 1,-22-1-1,-1 1-15,23 0 16,-23 23 0,24-1-1,45 1-15,-45 0 16,-24 0 0,0 23-1,-46 0 1,24 23-16,-1-23 15,-23 23 1,23 0 0,0-23-16,-23-1 15,23 1 1,1 23 0,-24 0-1,23-23-15,-23 23 16,23 0-1,0-23 1,-23 23-16,24 0 16,-24 0-1,0 0 17,-162 46 14,24 1-30,-70 45 0,23 0-1,-45 47-15,-47 22 16,0 24 0,69-23-1,23-24-15,-22 1 16,-24 23-1,0-1 1,69-22 0,-22-1-16,22-22 15,70-24 1,0-46 0,22 0-16,1-22 15,0-1 1,23-23-1,0 23-15,0-23 16,0 0 31,0 23-16,-24 0-15,1 0-16,23 23 15,-46 0 1,23 24 0,0-1-16,-1-46 15,1 46 1,23-23 0,-23 1-16,23-1 15,0-46 1,23 23-1,23-69 48,23-24-47,23-22-1,1 0 1,45-24-16,0 47 15,1-46 1,22 22 0,1 24-1,-70-23-15,1 22 16,-24 1 0,-23 23-1,-23 23-15,23 0 16,-46 69 46,-23 23-46,-24 0-16,1 1 16,23-1-1,-23-46 1,22 23-1,-22 0-15,0 1 16,0-1 0,-1 0-1,24-23-15,0 0 16,0 23 0,0 0-1,-1 1 1,1 22-16,0 0 15,0 0 1,0 1 0,-24-1-16,24 0 15,-23-23 1,0 1 0,46-24-16,-24 0 15,1 0 1,23-23-1,0 0 1,0 0-16,23 23 94,0 0-79,-23 0 17,23 23-32,0-23 15,0 24 1,0-24 0,0 23-1,0 0-15,23-23 16,0 23-1,23 1 1,24-1-16,-1 23 16,0-23-1,-23-23 1,24 23-16,-1-22 16,0-1-1,-23 23 1,47-46-1,68 0-15,-22 0 16,22 0 0,1-23-1,-23 0-15,22-47 16,1-22 0,23 46-1,-24-47-15,-22 47 16,-24 0-1,-45 0 1,-24 23-16,23 0 16,-46 0-1,23 23 1,-23 0-16,0 0 16,1 0 15,-71 23 109,24 0-124,-46 0 0,0 23-16,-24-23 15,-22 46 1,-70-22 0,24 22-16,-1-23 15,46-23 1,-22 23-1,-24-23 1,1-23-16,-1 47 16,0-24-1,47 0 1,-24 0-16,70 0 16,23-23-1,-23 23 1,-1 0-16,1-23 15,-23 0 1,22 0 0,1 0-1,23 0-15,0 0 16,23 0 0,-23-23-1,-1-23-15,1 0 16,23 23-1,23-24 1,-23 1-16,23 23 16,-23-46-1,23 0 1,0 22 0,23-22-16,23 0 15,0-23 1,-23 22-1,47 1-15,45-70 16,24 1 0,-1-1-1,1 24-15,-1-1 16,1 47 0,-24 0-1,-22-23 1,45 22-16,1-22 15,-24 23 1,24-24 0,-1 24-16,-68 0 15,-24 23 1,23-1 0,-46 24-16,0-23 15,0 23 1,0 0-1,70-46 329,45-24-328,1 24-1,-1-23-15,-45 22 16,22 1 0,-22-23-1,-24-1-15,69 24 16,1-46 0,-47 22-1,24 24-15,-47 23 16,-23 0-1,24 23 1,-24-24 0,0 1-16,-23 23 15,23-23 1,0 23 0,1-23-16,-1-1 15,-23 1 1,23 23-1,0-23-15,0 0 16,-46 23 0,23 0-1,1-24 1,-24 24-16,0 0 16,0-23-1,0 23 1,0-46-16,-47-1 15,47 1 1,-46 23 0,46 0-16,0 0 15,-23 23 1,23-1 0,0-22-16,0 23 15,0-23 1,-23 23-1,0 0 1,0 0-16,23 0 16,-23-24-1,-23 1 1,-1 0-16,24 23 16,-23-23-1,0 0 1,0-1-1,-24 1-15,24 23 16,-23 23 0,0-23-1,-1 23-15,24-23 16,-23 23 0,0 0-1,-1 0-15,1 0 16,0 0-1,0 23 1,22 0-16,-45 23 16,-46-23-1,22 47 1,-22-24 0,-1 0-16,24 0 15,22 24 1,-22-24-1,22 0-15,-22 0 16,-24 0 0,1 0-1,22 1-15,-22-1 16,45-23 0,24 0-1,-46 23 1,-1-23-16,1-23 15,-24 23 1,24-23 0,-1 0-16,24 0 15,23 23 1,-24-23 0,1 0-16,23 0 15,-1 0 1,1 0-1,0 0 1,23-23-16,23 23 16,-24 0-1,24 0 1,0-23 0,0 23 15,23-23 0,-46 23 266,-69 0-281,22 23-1,-22-23-15,22 23 16,1-23-1,46 0 1,-70 0 0,24 0-16,0 0 15,22 0 1,24 0 0,0 0-16,0 0 15,23 0 1,0 0-1,0 0-15,-1 0 47,1 0 0,46 0 47,1 0-78,22-23-1,0 23 1,46 0-1,24-23-15,-1 23 16,24-23 0,-24 0-1,24 0 1,22-46-16,47 22 16,-46-22-1,-1 23 1,1 0-16,46-23 15,23 22 1,-23-22 0,-47 23-1,-22-23-15,-1 46 16,-68-1 0,-1 1-1,0 23-15,-23-23 16,-23 23-1,24 0 1,-70 0 47,-47 0-48,1 23 1,-70 0-1,-22 24-15,-1-24 16,-69-23 0,0 23-1,24 0-15,-24 23 16,0 0 0,-23 24-1,23-24 1,23 23-16,46-23 15,1 23 1,22-45 0,24-1-16,45-23 15,47 23 1,-23-23 0,23 0-16,46 0 46,0 0-30,47 0-16,22 0 16,0 23-1,24-23 1,-1 0-16,47 0 16,23 0-1,45-23 1,24 0-16,-69 0 15,69-47 1,-23 24 0,0 0-16,-23 0 15,-47 23 1,1-47 0,0 47-16,-24-23 15,-22 0 1,-47 23-1,-23 23 1,-23-23-16,-92 23 78,-23 0-62,-24 23-1,1 0-15,-24 0 16,24-23 0,-47 23-1,24 23-15,22 0 16,-22-22 0,45 22-1,47 0-15,0-46 16,0 23-1,23 0 1,-1-23 0,48 23 46,22-23-46,46 0-1,24 0-15,22 0 16,24 0 0,-24 0-1,24-46-15,-47 23 16,47-23 0,0 0-1,22-24 1,-22 24-16,-47 23 15,24-46 1,-24 46 0,47 23-16,0-23 15,-47 23 1,1 0 0,-24 0-16,0 0 15,1 0 1,-47 0-1,23 23 1,0-23-16,-45 23 16,22 0-1,-23-23 1,69-23 281,116 0-282,-46-47-15,45 24 16,-45-23 0,0 69-1,-1-23-15,-45 23 16,-1 0 0,-45 0-1,-1 0-15,-23 0 16,0 23-1,0 0 1,-23 0 0,1 0-16,-24 0 15,23 0 1,-23 0 0,0 1-16,23-1 15,-23 0 1,0 0-1,23 0-15,-23 0 16,0 0 0,0 0-1,0 23 1,0 1-16,0-24 16,0 23-1,-23 23 1,-23 0-16,-24 47 15,-45-24 1,-24 24 0,-22-24-16,22-23 15,1 47 1,-1-24 0,24 47-1,-24-1-15,0 1 16,1-1-1,-1 1 1,1-24-16,22-45 16,24 45-1,0 24 1,22-1-16,-22-22 16,23 22-1,-24-22 1,1-24-1,0-23-15,-24 24 16,24-24 0,23 0-1,-1 0-15,24-46 16,23 24 0,0-24-1,0-23-15,23-23 31,-69 46 235,-1 23-250,-22 23-16,-24 24 15,-68-24 1,22 23 0,-23 1-1,24-1-15,-1-23 16,24 24-1,-1-24 1,0 23-16,47-23 16,23-22-1,0-1 1,22 0-16,24-23 16,0 0-1,0 23 1,0-23-16,23 1 15,0-1 1,0 23 0,0-23-1,0 0 1,0 23 0,0-23-1,0 23-15,0-22 16,0-1-1,0 0 1,46 23-16,0-46 16,24 46-1,22 0 1,0-23 0,24-23-16,-24 23 15,1-23 1,22 0-1,0 0-15,47 0 16,0 0 0,-1-46-1,-22-23-15,-24 46 16,1 0 0,22 0-1,24 0-15,0-24 16,-1 1-1,1 23 1,-47 23 0,1 0-16,22-23 15,-22 23 1,-1 0 0,1 0-16,-1 0 15,24 0 1,-70 0-1,0 0 1,1 0-16,-24 0 16,23 0-1,-23 0 1,-23 0-16,23 0 16,-22 0 15,-24 23 31,-47-23-46,-22 0 0,-46 0-1,-24-46-15,1 0 16,22 0-1,-22 23 1,22-1-16,1 1 16,45 0-1,1 23 1,0-23-16,46 23 16,-23 0-1,-1-23 1,24 23-1,-23-23 1,23 23 15,46 0 63,23 0-78,-23 0-16,24 0 15,22-23 1,-23 23 0,23 0-16,1 0 15,-24 0 1,0 0-1,0 0-15,-23 0 16,0 0 0,0 0-1,-46 0 48,-46 0-48,0 0 1,-47 0 0,70 0-16,-23 0 15,0 0 1,45 0 0,1 0-16,0 0 15,0 0 32,69 0 16,1 0-48,91 23 1,1-23-1,22 46-15,1-23 16,0 0 0,45-23-1,-22 0-15,23 0 16,-93 0 0,1 0-1,-24 0-15,-46 0 16,70 0 281,22 23-282,47 47 1,23-24 0,46 23-16,-23-23 15,0 24 1,-23-24-1,-1 23-15,1-23 16,-46 24 0,-24-24-1,-45 0 1,-47-23-16,0 23 16,0-46-1,-23 0 1,-23 23-1,0 0 17,0 0 15,-46-23 15,0 0-62,-69 0 16,-47 0-1,-69 0 1,-46-46-16,0-23 16,-46 46-1,69 0 1,-24 23-1,48 0-15,-48 0 16,48 0 0,-1 23-1,69 0-15,0 23 16,1-46 0,45 23-1,24-23-15,23 0 16,46 0-1,-24 0 1,70 0 15,24 0-15,68 0 0,24 0-16,-24 0 15,1 0 1,45 0-1,24-46-15,69 23 16,-69 0 0,-24-46-1,1 46-15,23-24 16,-47 47 0,1-23-1,-93 23 1,0 0-16,0 0 15,-92 0 64,-69 0-79,-47-46 15,23 46 1,-68 0-1,-70-23 1,-24 23-16,24 0 16,23 0-1,-23 0 1,0 46-16,46-23 16,70 0-1,68 0 1,24 1-16,46-24 15,0 0 1,0 0 0,46-24 15,23-22-15,0 23-1,70 0-15,68-23 16,47 0-1,0 0 1,0 22-16,23-22 16,-23 0-1,-23 0 1,-70 46-16,1 0 16,-93 0-1,0 0 1,-23 0-1,-23 23 17,-23 0 15,-46-23-32,0 0 1,-93 23-16,-69-23 15,0 0 1,0 0 0,47 0-16,-70-23 15,23-23 1,69 23 0,47 23-16,-24-23 15,70 23 1,23 0-1,22 0 1,1 0-16,46 0 47,47 0-47,-24 0 16,92-23-1,-184 23 313,-46 23-328,0 23 16,-47 23 0,-23-23-1,1 47-15,-47-47 16,0 23-1,0-23 1,24-23-16,-24 24 16,-23-24-1,69-23 1,47 0 0,-1 0-16,47 0 15,0 0 1,23 0-1,-24 0-15,1 0 16,23 0 0,-47 0-1,1 0 1,23 0-16,23 0 16,-24 0-1,47 0 1,-23 0-16,0 0 15,46-23 1,-23 23 0,0 0-16,23-23 31,0-1-15,23 1 15,46-23-16,0-23 1,24-47-16,91 1 16,-22 46-1,46-24 1,-46 1-16,-1 46 16,24-47-1,-23 1 1,22 23-16,-22-24 15,0 1 1,-24-23 0,1 45-1,45-45-15,-22 23 16,0-1 0,-24 24-1,1-23-15,-47 45 16,-23 24-1,1-23 1,-1 0-16,-46 0 16,23 23-1,0 0 1,-92 23 46,-46 0-62,-47 69 16,-69 0 0,-22 0-1,-1 1-15,-23-1 16,23 23 0,-69 47-1,22-47 1,48 1-16,45-24 15,69 23 1,47-46 0,23 1-16,23-47 15,46 0 48,46-70-48,70-22 1,-1 0-16,24-24 16,92-22-1,-92 22 1,22-22-16,1-47 16,-23 0-1,22 47 1,-45 22-16,-1 47 15,-68 0 1,-24 22 0,-23 1-1,23 23-15,-23 23 16,-46 0 62,-46 46-62,23 24-1,-93-1 1,1 69-16,-24 24 16,70-23-1,-1-47 1,24 0-1,23-22-15,-23-1 16,22 0 0,1-23-1,0 0-15,23 1 16,0-24 0,46-46 93,46-24-93,0 1-16,-22-23 15,22 23 1,69-23-1,-22-24-15,69-45 16,-1 22 0,-22-22-1,-23 45 1,-1 24-16,1-23 16,-47 45-1,-23 1-15,1 0 16,-24 0-1,23 23 1,-23 0 0,0-23-16,-23 22 15,24-22 1,-1 0 0,0 46-16,-23-46 15,23 0 1,-23 23-1,0 0-15,24-1 16,-1 1 0,0 0-1,-23 23 1,23-23-16,0 23 16,-22 0-1,-71 23 266,-68 47-281,46-24 16,22-23 0,47 0-1,0-46-15,24-23 16,45-70 0,0 1-1,47-70 1,-1 23-16,0-45 15,-22 22 1,-1 46 0,-46 24-16,1 46 15,-1-1 1,-23 24 0,0 23-16,0-23 15,0 0 1,0-1-1,0 24-15,-23-23 16,23 0 0,0 23-1,24-23 1,-47 0-16,23-1 16,0 47-1,-23-46 1,0 0-1,23 23 1,-23 0 15,0 0-15,-23 23 140,0-23-140,-23 23-1,22 0-15,-45 0 16,23 0 0,-46 0-1,-24 0-15,1 0 16,-47 0 0,47 0-1,22 0 1,1 0-16,-24 0 15,1 0 1,-47 0 0,1 23-16,45-23 15,1 23 1,22-23 0,1 23-16,-23 0 15,-24 0 1,24 0-1,45-23-15,-22 46 313,-23 1-313,22-24 16,-45 23-1,22 0 1,-22-23-1,-24 0-15,-23 0 16,24 0 0,-47-23-1,46 23-15,1 24 16,-24-24 0,23-23-1,24 23-15,22-23 16,24 23-1,46 0 1,-24 0 0,1-23-16,0 23 15,46-23 1,-23 0 0,22 0-16,1 0 15,0 0 1,46 0 46,47 0-46,-1 0 0,46-23-1,1 23 1,45-23-16,47 0 15,23 0 1,0 0 0,-23-23-16,-70 46 15,24-24 1,-23 1 0,-70 23-16,-23-23 15,0 23 1,0 0-1,-115 0 64,0 0-64,-47 0 1,1 0-16,-47 0 15,24 0 1,-70 0 0,-23 0-1,46 0-15,24 0 16,45 0 0,24 0-1,69 0-15,-23 0 16,23 0-1,46 0 48,0 0-63,23 0 16,23 0-1,0 0 1,47 0-1,92 0-15,-47-23 16,24 0 0,-23 0-1,-1-23-15,24 0 16,0-24 0,0 24-1,-24 23-15,-45-23 16,22 23-1,-22-23 1,45-1 0,-22 24-16,-24 23 15,-22-23 1,-24 23 0,0 0-16,0 0 15,-22 0 1,45 0-1,0 0-15,1 0 16,-24 0 0,23 0-1,-22 0-15,-1 0 16,-23 0 0,23 0-1,24 0 1,-24 0-16,23 0 15,1 0 1,-24 0 0,0 0-1,1 0-15,-1 0 16,-23 0 0,23 0-1,-23 23-15,-22-23 16,22 23-1,0-23 1,-23 24-16,0-24 16,0 0-1,0 23 1,0-23 0,0 0-1,-23 23 1,24-23-1,-1 23-15,0 0 32,0-23-17,-23 23-15,0 0 32,0 0-17,-23 23-15,-23 1 16,-24 22-1,1 23 1,-70 47 0,1 22-16,-47-22 15,24-24 1,-47 1 0,23-1-16,23-22 15,-22 22 1,22 24-1,-23-24-15,47 1 16,-1-1 0,70-46-1,0 1 1,22-47-16,1 46 16,0-23-1,-23 0 1,23 0-16,-24 1 15,24-1 1,-23 23 0,0 0-16,-1 1 15,1-1 1,0 0 0,0 0-16,-1 1 15,1-1 1,23-23-1,23 0 1,-47 1-16,24-1 16,0 0-1,23-23 1,-23 23-16,0 0 16,23 1-1,-24-24 1,24 23-16,-23 0 15,0 0 1,0 0 0,-24 1-16,24-1 15,-23 23 1,0 0 0,23-23-1,-1 1-15,1-24 16,23 23-1,-23 0 1,0 0-16,0 0 16,22-46-1,-22 24 1,0-1 0,23 0-16,-23 0 15,23-23 1,0 0-1,23 23 110,0 0-93,0 0-32,0 0 31,0 23-15,-23-46-1,-1 23-15,24 47 313,47-1-298,22 0 1,0 1-16,0-24 16,1 0-1,-47 0 1,46-23-16,0 0 15,1 0 1,-1 0 0,69 1-1,-22-1-15,46-23 16,-47 0 0,0 0-1,24 0-15,-24 0 16,1 0-1,-1 0 1,1 0-16,-1 0 16,1 0-1,22 0 1,-92 0 0,24 0-16,-1 0 15,0 0 1,1 0-1,22 0-15,0 0 16,1-23 0,-47-1-1,23 1-15,0 0 16,-22 23 0,22-23-1,0 23-15,0-23 16,-22 0-1,22 23 1,23-23 0,-23 0-16,-22 0 15,22 23 1,-23 0 0,-23-23-16,23 23 15,-23 0 1,-92 0 109,-23 0-125,-47 0 15,-22 0 1,-1 23 0,0-23-16,-22 0 15,-47 0 1,0 0 0,46 0-1,-23 0-15,-23 0 16,0 0-1,24-23 1,45 0-16,47-1 16,-24 1-1,24-23 1,-1 23-16,-22 0 16,-24 0-1,46 23 1,1 0-16,23-23 15,-24 0 1,-22 23 0,22-23-1,1 23-15,-24-23 16,70 23 0,23-24-1,0 1-15,22 0 16,24 0 31,0 0-47,0 0 15,0-23 17,70-23-32,-1 22 15,46 1 1,24 0-1,0-23-15,-24-1 16,24 24 0,-24 0-1,24 0-15,22-23 16,24 22 0,-23-22-1,-1 23 1,1 0-16,23-47 15,-24 1 1,70 0 0,-46 22-16,-24 1 15,1-23 1,23 46 0,-24-1-1,1-22-15,-23 23 16,-24 0-1,-46 0 1,1-1-16,-1 1 16,-46 0-1,23 23 1,0-23-16,1 0 16,-1 23-1,-23-24 1,23 24-1,0 0-15,-23 0 16,23-23 0,1 0-1,-1 23-15,0-24 16,-23 1 0,23 0-1,0 0-15,1 23 16,-24-23-1,23-1 1,0 1-16,-23 46 16,0-46-1,-23 23 1,0 0 0,0 0-1,23 0 1,-23 0-1,23 0-15,-23-1 16,0-22 0,24 23-1,-1 0-15,0-23 16,0 0 0,0 23-1,23-47 1,0 1-16,0 23 15,1 0 1,-1 23 0,-23-24-16,23 1 15,0 0 1,0 23 0,-22-23-16,22 0 15,0 23 1,0-24-1,-23 24-15,23 23 16,1-46 0,-24 23-1,0 23 1,-23-23-16,23 23 16,0 0-1,-23-23 1,23 23-1,-23-23 1,23 23 0,-23-23 124,0 0 126,0-1-250,0 1 15,0 0-16,-23 0 1,23 0 0,0 0-1,-46 23-15,23 0 16,0 0 0,-24-23-1,1 23 1,23 0-16,-23 0 15,23-23 1,23-23 312,0 23-312,-46-24-1,0 1 1,-24 0-16,1 23 16,23 0-1,-70 0 1,-22 23-16,22 0 16,1 0-1,-1 0 1,-22 23-1,-24 0-15,47 0 16,-47 23 0,24 0-1,45 1-15,1-24 16,0 0 0,45-23-1,-45 0 1,0 0-16,22 0 15,24 0 1,-23 23 0,0 0-16,22-23 15,-22 23 1,0-23 0,0 23-16,-1 0 15,-68 0 1,22 0-1,-22 0 1,22-23-16,1 24 16,-24 22-1,24-23 1,-47-23-16,1 23 16,-1 0-1,47-23 1,-1 0-16,47 0 15,-24 0 1,47 0 0,-23 0-16,-23 23 15,22-23 1,24 0 0,-23 0-1,0 0-15,46 0 16,-24 0-1,24 0 1,-23 0-16,0 0 16,23 0 15,0 0-15,0 0-16,0-23 31,-1 23-16,48 0 79,-1 0-94,0 0 16,46 0-1,46 0 1,47-23 0,69 23-16,-46-23 15,69 0 1,-23 0 0,46-24-16,-46 1 15,-24 0 1,24 0-1,0-23-15,23 22 16,-69 1 0,23 23-1,23 0 1,0 23-16,0-23 16,-70 23-1,1 0 1,-1 0-16,-22 0 15,23 0 1,-1 0 0,-45-23-16,22 23 15,-68-23 1,22 23 0,-23 0-1,-23 0-15,24 0 16,-1 0-1,0 0 1,-46 0-16,23 0 16,-22 23-1,-1-23 1,0 23 0,0 0 15,-23 0-16,0 0 1,0 0 0,0 24-16,0-1 31,-23 0-15,0-23-1,-24 23-15,1 23 16,0 1-1,-23-1 1,0 0-16,-1-23 16,1 24-1,0-1 1,23-23 0,-24 0-16,47 1 15,-23-24 1,0 23-1,0 0-15,23 0 16,-24 0 0,1-23-1,-23 1-15,23 22 16,23 0 0,-47-23-1,24 23 1,-23-23-16,46 0 15,-46 24 1,-1-1 0,1 0-16,0 0 15,23 23 1,-24-46 0,-22 70-16,-24-24 15,24 0 1,-46-22-1,45 45-15,24-46 16,0 0 0,-1 24-1,1-1 1,0 23-16,-24 24 16,-22 22-1,0-22 1,22-24-1,1-23-15,23 1 16,-47-1 0,93-23-16,-46 0 15,23-23 1,-1 0 0,-68 24 296,-24 22-296,47 0-16,-47 0 15,1 1 1,46-1 0,-47 0-16,70-23 15,23-23 1,-24 24-1,1-1-15,0 0 16,-1 0 0,24 0-1,-92 1 1,45-1-16,1 0 16,23 0-1,23 0 1,-24 0-16,24-22 15,0 22 1,0 0 0,23 0-16,0-46 15,-1 23 1,24 0 0,-23-23-1,23 23-15,0 0 78,0 1-62,0-1-16,0 23 16,0-23-1,0 23 1,0 0-16,0 0 15,47 24 1,-24-1 0,23-23-1,23 0-15,-23-23 16,24 24 0,45-1-1,24 23-15,22-46 16,1 0-1,-47 0 1,47-23 0,0 0-16,-24 0 15,24 0 1,-1-23 0,-45 23-16,22-23 15,-22 0 1,-1 23-1,24-46-15,-24 46 16,1-23 0,-24 23-1,-23 0-15,1-23 16,-24 23 0,23 0-1,0-23 1,-22 23-16,22-23 15,0 23 1,0 0 0,-22 0-16,22-24 15,0 24 1,-23 0 0,0 0-16,1 0 15,-24 0 1,23 0-1,-23 0 1,23 0-16,0-23 16,-23 23-1,24 0 1,-24 0-16,23 0 16,0 0-1,-23 0 1,23 0-16,-23 0 15,1-23 1,-1 23 0,0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C488A-4D0F-4378-9E50-D0383BDD7298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63B60-B4DB-4336-AF4C-CB653B5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839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ratings relate to the fact that for an individual to live sustainably the amount of CO2 they are allowed to emit is approx. 3Tons/year. </a:t>
            </a:r>
            <a:r>
              <a:rPr lang="en-GB" dirty="0"/>
              <a:t> 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 relating to the amount of CO2 that the earth can consume without accumulating CO2 in the atmosphere.</a:t>
            </a:r>
            <a:r>
              <a:rPr lang="en-GB" dirty="0"/>
              <a:t> 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category an individual page is dedicated explaining why and how emission values are achieved</a:t>
            </a:r>
            <a:r>
              <a:rPr lang="en-GB" dirty="0"/>
              <a:t>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commencing the game. 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individuals Carbon footprint should be evaluated for the past year. </a:t>
            </a:r>
            <a:r>
              <a:rPr lang="en-GB" dirty="0"/>
              <a:t> 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gaming app is based on individual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cabon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footprin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can could be developed to community, company or country level.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63B60-B4DB-4336-AF4C-CB653B53240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9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EBD8-E016-4F91-B7FF-030FA2002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EC309-B73F-43B1-AB77-E7DFE6F0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75057-92C8-4D74-8BE2-54D8C7AD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B7C92-EAC7-4AD3-9D95-0147EECD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D6592-536A-44A8-940F-AB4ED9B1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0685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736C-A9D8-42C3-B0E8-09B769FB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567B3-DDA2-448C-A67D-552F90B40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6D0A-7B85-4B45-8DFE-478FA148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303F-89FD-471F-98E9-864F1304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295D-73BC-48BD-A2B9-E494506F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2679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FF806-72D9-49F6-A6C7-E625939C8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1329E-0EBB-4533-9F9F-A1F40464F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7E0C3-30BC-42E0-B2D0-9E1C7AF6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3C7A6-689E-4A5E-A4AE-B7E1BF63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C1EA-48EC-4F9E-9F03-78FBEBD6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86501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9B59-65DF-4E56-8B97-7E015BDA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2C69-2338-40FD-B7C0-BC064261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D78D-FEFB-42A7-98CD-4F0CBFDC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242A-3318-4356-A93C-85122291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6FA83-4490-4529-873A-33C9D82F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5421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730B-EAB2-4B83-9124-90BB5F3B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75244-6AA0-44B9-B7C4-57B6B811F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97CBE-A0A1-404B-B61D-3548471B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434B5-CC4C-4E64-A4F1-6D578F78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4628-DD98-4D9F-B8E7-41A059CB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4138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50B2-21C7-4DE2-A5D2-7825C915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03E8-7A35-46BA-A77D-FE97CC337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B12D9-F72D-43A1-A94C-FEDE4DBFF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402DB-95B2-44ED-AABB-8A9EA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87538-4AA9-411B-A8DC-B86E65AB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2C2D8-A3BB-4429-AABD-A44F2FD7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4361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B369-D801-4289-AF31-8A538ECF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991B-79B2-41B0-93BF-461B347C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48267-6DBC-4817-B984-014863A4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38DEC-0C48-411C-888C-780EDCE43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A13B4-965C-4678-9021-E602534FA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7986F-88E3-4D3E-AB0F-74D54AC0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66F32-0442-4883-AA56-EDE79904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D3FAF-BC0E-4B4B-8EB0-B3EBBB3E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2081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FC1D-4B90-4C06-8139-FFE86349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E44C7-BFE2-4411-9BEF-6A6AE56E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C4C94-01C7-43CD-A8AF-48728AE3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3D53C-70D5-42D1-817F-8E82E45E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5069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999D8-9BB2-472C-B537-0E118CDC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2B95B-A08D-4B08-B06B-7E2D766C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2BF0D-A63D-48D1-9FBA-AE81BEE3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956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4584-045D-4233-95C2-303FAC68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2AD2-71EF-47D7-88D8-C111F4F02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355F4-DF93-4EFC-BB54-1ED111D67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740B-7454-4E6D-8E0C-F827A03B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6B1E1-493E-45DE-874E-7CD8F0DC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08AFD-FC15-4AB0-9B82-5B831809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1755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17C2-0D3E-4FF8-A590-3499FC2E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B8491-C30F-435D-91B6-78A7D87B0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2F0B0-27B7-44A6-878F-886829EA9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CBBF7-EB79-4A82-8961-E47AE535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3DC05-7426-416D-AB95-E5E27717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4CA5-1FFD-4E8A-AA20-182916DF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90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7D2C5-7EA4-4AF1-ABE7-C69F3488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4DD4E-3C53-4CA2-A9AA-0674B21B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BFECA-CE87-4207-8710-3B18EBAC3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A92E-A7ED-4BFE-9726-E76C9F12E1A6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6B90-7ED3-4B32-AAA8-5386D286C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D9165-DD4D-4C29-B796-88F565A10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2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14w8WC1I3S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greenzorro.netlif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0194-E942-4670-8F8D-F91BD8A5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75" y="173687"/>
            <a:ext cx="10515600" cy="1325563"/>
          </a:xfrm>
        </p:spPr>
        <p:txBody>
          <a:bodyPr/>
          <a:lstStyle/>
          <a:p>
            <a:r>
              <a:rPr lang="de-DE" dirty="0" err="1"/>
              <a:t>green</a:t>
            </a:r>
            <a:r>
              <a:rPr lang="de-DE" dirty="0"/>
              <a:t> Zorro </a:t>
            </a:r>
            <a:r>
              <a:rPr lang="de-DE" dirty="0" err="1"/>
              <a:t>helps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CO2 </a:t>
            </a:r>
            <a:r>
              <a:rPr lang="de-DE" dirty="0" err="1"/>
              <a:t>footprint</a:t>
            </a:r>
            <a:r>
              <a:rPr lang="de-DE" dirty="0"/>
              <a:t>!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047A2-A399-483B-8F03-995924C9F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298" y="1846906"/>
            <a:ext cx="5144712" cy="47396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58633F-C332-453A-A7C1-9ABD07CC0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75" y="2639565"/>
            <a:ext cx="5949142" cy="3946958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AC0CA9DE-65FF-4D74-83AF-5BF798D2956F}"/>
              </a:ext>
            </a:extLst>
          </p:cNvPr>
          <p:cNvSpPr/>
          <p:nvPr/>
        </p:nvSpPr>
        <p:spPr>
          <a:xfrm>
            <a:off x="1870364" y="1846906"/>
            <a:ext cx="1745672" cy="158209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3TONS!!!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it!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47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iQMSK2VxC92">
            <a:extLst>
              <a:ext uri="{FF2B5EF4-FFF2-40B4-BE49-F238E27FC236}">
                <a16:creationId xmlns:a16="http://schemas.microsoft.com/office/drawing/2014/main" id="{08B213AD-C755-44F8-AFBC-2EC396BC0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911" y="-1"/>
            <a:ext cx="6732175" cy="453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577B8C-6462-416D-A5FF-BD8B7C4CA0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76"/>
          <a:stretch/>
        </p:blipFill>
        <p:spPr>
          <a:xfrm>
            <a:off x="5250911" y="3487187"/>
            <a:ext cx="6732175" cy="3362504"/>
          </a:xfrm>
          <a:prstGeom prst="rect">
            <a:avLst/>
          </a:prstGeom>
        </p:spPr>
      </p:pic>
      <p:pic>
        <p:nvPicPr>
          <p:cNvPr id="4098" name="Picture 2" descr="000034b4_bigiFJqn">
            <a:extLst>
              <a:ext uri="{FF2B5EF4-FFF2-40B4-BE49-F238E27FC236}">
                <a16:creationId xmlns:a16="http://schemas.microsoft.com/office/drawing/2014/main" id="{B583BAF6-7F78-4B83-8A4F-5324FF4D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40" y="8309"/>
            <a:ext cx="4649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38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title="Greta Thunberg urges MEPs to ‘panic like the house is on fire’">
            <a:hlinkClick r:id="" action="ppaction://media"/>
            <a:extLst>
              <a:ext uri="{FF2B5EF4-FFF2-40B4-BE49-F238E27FC236}">
                <a16:creationId xmlns:a16="http://schemas.microsoft.com/office/drawing/2014/main" id="{82D4A832-34A3-4A79-8140-4C772C89BD2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8335" y="232756"/>
            <a:ext cx="10427854" cy="58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7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90DC-17F2-4469-8396-0CDAA3C9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green</a:t>
            </a:r>
            <a:r>
              <a:rPr lang="de-DE" dirty="0"/>
              <a:t> Zorro,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DABB8-D357-4AC6-BDD2-D3C2D03E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https://greenzorro.netlify.com/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083CE2-683D-4A9F-AD09-39B997A1F6A1}"/>
                  </a:ext>
                </a:extLst>
              </p14:cNvPr>
              <p14:cNvContentPartPr/>
              <p14:nvPr/>
            </p14:nvContentPartPr>
            <p14:xfrm>
              <a:off x="3566160" y="3099273"/>
              <a:ext cx="3233880" cy="198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083CE2-683D-4A9F-AD09-39B997A1F6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7160" y="3090273"/>
                <a:ext cx="3251520" cy="199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229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97E4-20D3-4370-B2C9-C732C49D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2" y="2103437"/>
            <a:ext cx="391668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Technology by itself can not save us. We need to change our habits!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2B0CE2-48AD-44D5-A342-75C7A2807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203" y="1079474"/>
            <a:ext cx="7140112" cy="397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2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CD003D-9F92-4481-A1B5-43F05889F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17"/>
            <a:ext cx="2995613" cy="1825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A7B4B0-04DC-46FB-9EEA-C9B0115A7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712" y="250463"/>
            <a:ext cx="8189768" cy="165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ED542-4B71-4D69-A301-C65F086F0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74" y="2242139"/>
            <a:ext cx="2652624" cy="16330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1ED0E6-450E-4C4D-B6C7-306BF39D5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74" y="4086900"/>
            <a:ext cx="2012200" cy="26131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AE3880-BE8A-4391-B5A0-257A71CA6E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0469" y="2195804"/>
            <a:ext cx="6181448" cy="20308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21DED7-784B-4BBC-8122-AE53947686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0171" y="4956103"/>
            <a:ext cx="9086850" cy="13620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0CC323-53C9-4C86-9D14-D9ADE428B988}"/>
              </a:ext>
            </a:extLst>
          </p:cNvPr>
          <p:cNvSpPr txBox="1"/>
          <p:nvPr/>
        </p:nvSpPr>
        <p:spPr>
          <a:xfrm>
            <a:off x="2754698" y="4520526"/>
            <a:ext cx="326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Hanna Kekkonen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27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B07682-196D-4A94-A1D2-F5D3089854AA}"/>
              </a:ext>
            </a:extLst>
          </p:cNvPr>
          <p:cNvSpPr txBox="1"/>
          <p:nvPr/>
        </p:nvSpPr>
        <p:spPr>
          <a:xfrm>
            <a:off x="1147156" y="1346663"/>
            <a:ext cx="88696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LEVEL UP!! Green Zorro</a:t>
            </a:r>
          </a:p>
          <a:p>
            <a:endParaRPr lang="de-DE" sz="4800" dirty="0"/>
          </a:p>
          <a:p>
            <a:endParaRPr lang="de-DE" sz="4800" dirty="0"/>
          </a:p>
          <a:p>
            <a:r>
              <a:rPr lang="de-DE" sz="4800" dirty="0"/>
              <a:t>INVEST!</a:t>
            </a:r>
          </a:p>
          <a:p>
            <a:r>
              <a:rPr lang="de-DE" sz="4800" dirty="0"/>
              <a:t>Timing </a:t>
            </a:r>
            <a:r>
              <a:rPr lang="de-DE" sz="4800" dirty="0" err="1"/>
              <a:t>is</a:t>
            </a:r>
            <a:r>
              <a:rPr lang="de-DE" sz="4800" dirty="0"/>
              <a:t> </a:t>
            </a:r>
            <a:r>
              <a:rPr lang="de-DE" sz="4800" dirty="0" err="1"/>
              <a:t>perfect</a:t>
            </a:r>
            <a:r>
              <a:rPr lang="de-DE" sz="4800" dirty="0"/>
              <a:t>!</a:t>
            </a:r>
            <a:endParaRPr lang="en-GB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A9644-326C-4D4B-92F5-001C07E728F7}"/>
              </a:ext>
            </a:extLst>
          </p:cNvPr>
          <p:cNvSpPr txBox="1"/>
          <p:nvPr/>
        </p:nvSpPr>
        <p:spPr>
          <a:xfrm>
            <a:off x="7182197" y="2767280"/>
            <a:ext cx="3158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>
                <a:solidFill>
                  <a:srgbClr val="00B050"/>
                </a:solidFill>
              </a:rPr>
              <a:t>Z</a:t>
            </a:r>
            <a:endParaRPr lang="en-GB" sz="9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8647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BASF_CONVERTED_TO_TAGS" val="1"/>
</p:tagLst>
</file>

<file path=ppt/theme/theme1.xml><?xml version="1.0" encoding="utf-8"?>
<a:theme xmlns:a="http://schemas.openxmlformats.org/drawingml/2006/main" name="BA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F" id="{725FE41A-792F-432C-B93F-25ED23A97D07}" vid="{32C09C63-FE1F-4DA2-BF9B-32FE8118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169</Words>
  <Application>Microsoft Office PowerPoint</Application>
  <PresentationFormat>Widescreen</PresentationFormat>
  <Paragraphs>18</Paragraphs>
  <Slides>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BASF</vt:lpstr>
      <vt:lpstr>green Zorro helps you to reduce your CO2 footprint!</vt:lpstr>
      <vt:lpstr>PowerPoint Presentation</vt:lpstr>
      <vt:lpstr>PowerPoint Presentation</vt:lpstr>
      <vt:lpstr>Get started with green Zorro, download your app!</vt:lpstr>
      <vt:lpstr>Technology by itself can not save us. We need to change our habits!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 Marika Kekkonen</dc:creator>
  <cp:lastModifiedBy>Hanna Marika Kekkonen</cp:lastModifiedBy>
  <cp:revision>8</cp:revision>
  <dcterms:created xsi:type="dcterms:W3CDTF">2019-06-28T14:01:06Z</dcterms:created>
  <dcterms:modified xsi:type="dcterms:W3CDTF">2019-06-28T19:43:58Z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_to_AIP">
    <vt:i4>0</vt:i4>
  </property>
</Properties>
</file>