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a-D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a-D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a-D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a-D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ideas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Game app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app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Challenges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Graphics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Gaming app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 Apps and inspiring concepts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Pokemon Go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Angry birds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Chappies bubble gum / fortune cookies.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chappies bubble gum teaches you a small fact everytime you open the bubble gum package.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fortune cookie gives you hope of some fortune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app theme/environment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Varying degree from joyfull to horrific depending on player score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 app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Small introductory movies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Dynamical graphs showing global warming consequences.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Challenges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you convinced of the consequences of global warming, are they dire enough for you to change your habits.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 people of the consequences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Illustrative graps such as sea level rise, average temperature on earth related to GHG concentration (Anyone can fathom the consequence of an average earth temperature of 50 degrees celcius)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it hopeless to change your carbon footprint.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Graphics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317680" y="1296000"/>
            <a:ext cx="5530320" cy="4161600"/>
          </a:xfrm>
          <a:prstGeom prst="rect">
            <a:avLst/>
          </a:prstGeom>
          <a:ln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1008000" y="5760000"/>
            <a:ext cx="7128000" cy="13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a-D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shows own calculation on GHG effect vs. earth temperature. A levelling based on the GHG effect illustrated in the app as changing landscape. 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a-D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Landscape for selected blue spots from the graph, total fish death as example</a:t>
            </a:r>
            <a:endParaRPr b="0" lang="da-D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Graphics</a:t>
            </a:r>
            <a:endParaRPr b="0" lang="da-DK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Sounds: Heavy breathing, calm breathing</a:t>
            </a:r>
            <a:endParaRPr b="0" lang="da-D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LibreOffice/5.3.0.3$Windows_x86 LibreOffice_project/7074905676c47b82bbcfbea1aeefc84afe1c50e1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2019-07-16T10:06:56Z</dcterms:created>
  <dc:creator/>
  <dc:description/>
  <dc:language>da-DK</dc:language>
  <cp:lastModifiedBy/>
  <dcterms:modified xsi:type="dcterms:W3CDTF">2019-07-16T18:01:57Z</dcterms:modified>
  <cp:revision>7</cp:revision>
  <dc:subject/>
  <dc:title/>
</cp:coreProperties>
</file>