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11C7FF-B38A-4994-A6C0-F8CFF3223F9B}" type="slidenum"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a-DK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ideas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app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 app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 Apps and inspiring concepts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Pokemon Go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Angry birds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Chappies bubble gum / fortune cookies.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chappies bubble gum teaches you a small fact everytime you open the bubble gum package. 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fortune cookie gives you hope of some fortune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app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introductory movies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 graphs showing global warming consequences.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 convinced of the consequences of global warming, are they dire enough for you to change your habits.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 people of the consequences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graps such as sea level rise, average temperature on earth related to GHG concentration (Anyone can fathom the consequence of an average earth temperature of 50 degrees celcius)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hopeless to change your carbon footprint.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LibreOffice/5.3.0.3$Windows_x86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2019-07-16T10:06:56Z</dcterms:created>
  <dc:creator/>
  <dc:description/>
  <dc:language>da-DK</dc:language>
  <cp:lastModifiedBy/>
  <dcterms:modified xsi:type="dcterms:W3CDTF">2019-07-16T10:32:18Z</dcterms:modified>
  <cp:revision>1</cp:revision>
  <dc:subject/>
  <dc:title/>
</cp:coreProperties>
</file>