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FD0F2EB-790A-4B06-9E8E-A576CB7D1C2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BEE66D7-C059-4CDE-B013-A08A2A871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봉화넷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WIFI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이용한 근거리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SNS /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재난관리 시스템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93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1540" y="5442963"/>
            <a:ext cx="1152128" cy="929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5791200" cy="97202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구현 계획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1907704" cy="3960440"/>
          </a:xfrm>
        </p:spPr>
        <p:txBody>
          <a:bodyPr/>
          <a:lstStyle/>
          <a:p>
            <a:r>
              <a:rPr lang="ko-KR" altLang="en-US" sz="28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리서</a:t>
            </a:r>
            <a:r>
              <a:rPr lang="ko-KR" altLang="en-US" sz="2800" dirty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치</a:t>
            </a:r>
            <a:endParaRPr lang="en-US" altLang="ko-KR" sz="2800" dirty="0" smtClean="0">
              <a:solidFill>
                <a:schemeClr val="accent5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파일관리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SOCKET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통신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WIFI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연결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123728" y="1412776"/>
            <a:ext cx="216024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시스템 설계</a:t>
            </a:r>
            <a:endParaRPr lang="en-US" altLang="ko-KR" sz="2800" dirty="0" smtClean="0">
              <a:solidFill>
                <a:schemeClr val="accent5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유저관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리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그룹관리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채팅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파일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접속 타이밍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Server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전환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재난관리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464496" y="1412776"/>
            <a:ext cx="190770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err="1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패킷</a:t>
            </a:r>
            <a:r>
              <a:rPr lang="ko-KR" altLang="en-US" sz="28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 설계</a:t>
            </a:r>
            <a:endParaRPr lang="en-US" altLang="ko-KR" sz="2800" dirty="0" smtClean="0">
              <a:solidFill>
                <a:schemeClr val="accent5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가입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그룹정보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채팅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그룹동기화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파일전송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재난관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768752" y="1412776"/>
            <a:ext cx="19077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 smtClean="0">
                <a:solidFill>
                  <a:schemeClr val="accent5"/>
                </a:solidFill>
                <a:latin typeface="Adobe 고딕 Std B" pitchFamily="34" charset="-127"/>
                <a:ea typeface="Adobe 고딕 Std B" pitchFamily="34" charset="-127"/>
              </a:rPr>
              <a:t>UI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메인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내그룹목록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새그룹목록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설정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그룹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홈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채팅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이미지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파일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재난관리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475656" y="2060848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907704" y="2492896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779912" y="2060848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779912" y="2492896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491880" y="2924944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491880" y="3392996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724128" y="2060848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940152" y="2492896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724128" y="2924944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3904472" y="4244456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>
            <a:off x="1566386" y="2924944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>
            <a:off x="6102924" y="3359241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>
            <a:off x="5977630" y="3825044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>
            <a:off x="7406596" y="3825044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>
            <a:off x="7406596" y="2027034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>
            <a:off x="7406596" y="4243333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1920" y="4724410"/>
            <a:ext cx="180020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04348" y="3392996"/>
            <a:ext cx="180020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56376" y="5157192"/>
            <a:ext cx="180020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704348" y="5592342"/>
            <a:ext cx="180020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956376" y="6028750"/>
            <a:ext cx="180020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012914" y="4279337"/>
            <a:ext cx="180020" cy="18002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>
            <a:off x="3904472" y="3812584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>
            <a:off x="7669064" y="4696855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>
            <a:off x="8443150" y="2473033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>
            <a:off x="8443150" y="2924944"/>
            <a:ext cx="250588" cy="21602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10944" y="5560596"/>
            <a:ext cx="129614" cy="12961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>
            <a:off x="493662" y="5825911"/>
            <a:ext cx="150352" cy="129614"/>
          </a:xfrm>
          <a:prstGeom prst="triangl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28946" y="6122258"/>
            <a:ext cx="108012" cy="10801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737828" y="5516257"/>
            <a:ext cx="845840" cy="96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atin typeface="Adobe 고딕 Std B" pitchFamily="34" charset="-127"/>
                <a:ea typeface="Adobe 고딕 Std B" pitchFamily="34" charset="-127"/>
              </a:rPr>
              <a:t>구현완료</a:t>
            </a:r>
            <a:endParaRPr lang="en-US" altLang="ko-KR" sz="11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100" dirty="0" err="1" smtClean="0">
                <a:latin typeface="Adobe 고딕 Std B" pitchFamily="34" charset="-127"/>
                <a:ea typeface="Adobe 고딕 Std B" pitchFamily="34" charset="-127"/>
              </a:rPr>
              <a:t>구현중</a:t>
            </a:r>
            <a:endParaRPr lang="en-US" altLang="ko-KR" sz="11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100" dirty="0" err="1" smtClean="0">
                <a:latin typeface="Adobe 고딕 Std B" pitchFamily="34" charset="-127"/>
                <a:ea typeface="Adobe 고딕 Std B" pitchFamily="34" charset="-127"/>
              </a:rPr>
              <a:t>미구현</a:t>
            </a:r>
            <a:endParaRPr lang="en-US" altLang="ko-KR" sz="1100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11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1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5791200" cy="97202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진행 상황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780928"/>
            <a:ext cx="3347864" cy="230425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내 그룹 목록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그룹 생성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그룹 접속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074" name="Picture 2" descr="C:\Users\초록\AppData\Local\Microsoft\Windows\Temporary Internet Files\Content.IE5\65F3U19J\windows-255852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4664"/>
            <a:ext cx="3096344" cy="59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5791200" cy="97202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진행 상황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780928"/>
            <a:ext cx="3347864" cy="230425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새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그룹 목록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그룹 검색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그룹 가입 신청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074" name="Picture 2" descr="C:\Users\초록\AppData\Local\Microsoft\Windows\Temporary Internet Files\Content.IE5\65F3U19J\windows-255852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4664"/>
            <a:ext cx="3096344" cy="59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1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5791200" cy="97202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진행 상황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780928"/>
            <a:ext cx="3347864" cy="230425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그룹 홈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그룹 갱신정보 확인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메시지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이미지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파일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algn="ct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그룹 멤버 목록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다른 화면들로의 링크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074" name="Picture 2" descr="C:\Users\초록\AppData\Local\Microsoft\Windows\Temporary Internet Files\Content.IE5\65F3U19J\windows-255852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4664"/>
            <a:ext cx="3096344" cy="59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2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5791200" cy="972026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진행 상황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780928"/>
            <a:ext cx="3347864" cy="230425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채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팅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그</a:t>
            </a:r>
            <a:endParaRPr lang="en-US" altLang="ko-KR" sz="12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074" name="Picture 2" descr="C:\Users\초록\AppData\Local\Microsoft\Windows\Temporary Internet Files\Content.IE5\65F3U19J\windows-255852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4664"/>
            <a:ext cx="3096344" cy="59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0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384</TotalTime>
  <Words>74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필수</vt:lpstr>
      <vt:lpstr>봉화넷</vt:lpstr>
      <vt:lpstr>구현 계획</vt:lpstr>
      <vt:lpstr>진행 상황</vt:lpstr>
      <vt:lpstr>진행 상황</vt:lpstr>
      <vt:lpstr>진행 상황</vt:lpstr>
      <vt:lpstr>진행 상황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출석</dc:title>
  <dc:creator>초록</dc:creator>
  <cp:lastModifiedBy>초록</cp:lastModifiedBy>
  <cp:revision>30</cp:revision>
  <dcterms:created xsi:type="dcterms:W3CDTF">2015-10-14T10:12:07Z</dcterms:created>
  <dcterms:modified xsi:type="dcterms:W3CDTF">2016-04-05T17:21:53Z</dcterms:modified>
</cp:coreProperties>
</file>