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E1FE-9466-4987-AD79-BCDE5C899067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E4A7-EC26-48C1-81B4-5B26B681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7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E1FE-9466-4987-AD79-BCDE5C899067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E4A7-EC26-48C1-81B4-5B26B681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E1FE-9466-4987-AD79-BCDE5C899067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E4A7-EC26-48C1-81B4-5B26B681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1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E1FE-9466-4987-AD79-BCDE5C899067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E4A7-EC26-48C1-81B4-5B26B681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E1FE-9466-4987-AD79-BCDE5C899067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E4A7-EC26-48C1-81B4-5B26B681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E1FE-9466-4987-AD79-BCDE5C899067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E4A7-EC26-48C1-81B4-5B26B681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9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E1FE-9466-4987-AD79-BCDE5C899067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E4A7-EC26-48C1-81B4-5B26B681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E1FE-9466-4987-AD79-BCDE5C899067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E4A7-EC26-48C1-81B4-5B26B681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E1FE-9466-4987-AD79-BCDE5C899067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E4A7-EC26-48C1-81B4-5B26B681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3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E1FE-9466-4987-AD79-BCDE5C899067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E4A7-EC26-48C1-81B4-5B26B681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8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E1FE-9466-4987-AD79-BCDE5C899067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E4A7-EC26-48C1-81B4-5B26B681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E1FE-9466-4987-AD79-BCDE5C899067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E4A7-EC26-48C1-81B4-5B26B681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7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봉화 </a:t>
            </a:r>
            <a:r>
              <a:rPr lang="en-US" altLang="ko-KR" dirty="0" smtClean="0"/>
              <a:t>net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(1</a:t>
            </a:r>
            <a:r>
              <a:rPr lang="ko-KR" altLang="en-US" dirty="0" smtClean="0">
                <a:solidFill>
                  <a:schemeClr val="tx1"/>
                </a:solidFill>
              </a:rPr>
              <a:t>차 중간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발표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7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시작 화면</a:t>
            </a:r>
            <a:endParaRPr lang="en-US" altLang="ko-KR" dirty="0" smtClean="0"/>
          </a:p>
          <a:p>
            <a:r>
              <a:rPr lang="en-US" altLang="ko-KR" dirty="0" err="1" smtClean="0"/>
              <a:t>abHost.newTabSpec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“~~~"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을 생성</a:t>
            </a:r>
            <a:endParaRPr lang="en-US" altLang="ko-KR" dirty="0"/>
          </a:p>
          <a:p>
            <a:r>
              <a:rPr lang="ko-KR" altLang="en-US" dirty="0" smtClean="0"/>
              <a:t>그룹이름을 정하여 그룹 생성 가능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14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664" y="1601369"/>
            <a:ext cx="3790336" cy="452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그룹 내부 화면</a:t>
            </a:r>
            <a:endParaRPr lang="en-US" altLang="ko-KR" dirty="0" smtClean="0"/>
          </a:p>
          <a:p>
            <a:r>
              <a:rPr lang="en-US" altLang="ko-KR" dirty="0" err="1" smtClean="0"/>
              <a:t>tabHost.newTabSpec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“~~~"</a:t>
            </a:r>
            <a:r>
              <a:rPr lang="en-US" altLang="ko-KR" dirty="0" smtClean="0"/>
              <a:t>)</a:t>
            </a:r>
            <a:r>
              <a:rPr lang="ko-KR" altLang="en-US" dirty="0" smtClean="0"/>
              <a:t>함수를 이용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하여 각각의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을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99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그룹으로의 </a:t>
            </a:r>
            <a:r>
              <a:rPr lang="ko-KR" altLang="en-US" dirty="0" smtClean="0"/>
              <a:t>가입신청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Message </a:t>
            </a:r>
            <a:r>
              <a:rPr lang="ko-KR" altLang="en-US" dirty="0" smtClean="0"/>
              <a:t>함수를 이용한 팝업 기능</a:t>
            </a:r>
            <a:endParaRPr lang="en-US" altLang="ko-KR" dirty="0" smtClean="0"/>
          </a:p>
          <a:p>
            <a:r>
              <a:rPr lang="ko-KR" altLang="en-US" dirty="0" err="1" smtClean="0"/>
              <a:t>그룹장이</a:t>
            </a:r>
            <a:r>
              <a:rPr lang="ko-KR" altLang="en-US" dirty="0" smtClean="0"/>
              <a:t> 가입 수락 시 그룹에  가입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82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 할 일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8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조원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연솔찬</a:t>
            </a:r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구축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코드 개발</a:t>
            </a:r>
            <a:endParaRPr lang="en-US" altLang="ko-KR" dirty="0" smtClean="0"/>
          </a:p>
          <a:p>
            <a:r>
              <a:rPr lang="ko-KR" altLang="en-US" dirty="0" smtClean="0"/>
              <a:t>오경록 </a:t>
            </a:r>
            <a:r>
              <a:rPr lang="en-US" altLang="ko-KR" dirty="0" smtClean="0"/>
              <a:t>- UI </a:t>
            </a:r>
            <a:r>
              <a:rPr lang="ko-KR" altLang="en-US" dirty="0" smtClean="0"/>
              <a:t>개</a:t>
            </a:r>
            <a:r>
              <a:rPr lang="ko-KR" altLang="en-US" dirty="0"/>
              <a:t>발</a:t>
            </a:r>
            <a:endParaRPr lang="en-US" altLang="ko-KR" dirty="0" smtClean="0"/>
          </a:p>
          <a:p>
            <a:r>
              <a:rPr lang="ko-KR" altLang="en-US" dirty="0" smtClean="0"/>
              <a:t>유연호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코드 작성</a:t>
            </a:r>
            <a:endParaRPr lang="en-US" altLang="ko-KR" dirty="0"/>
          </a:p>
          <a:p>
            <a:r>
              <a:rPr lang="ko-KR" altLang="en-US" dirty="0" smtClean="0"/>
              <a:t>한성현 </a:t>
            </a:r>
            <a:r>
              <a:rPr lang="en-US" altLang="ko-KR" dirty="0"/>
              <a:t>-</a:t>
            </a:r>
            <a:r>
              <a:rPr lang="en-US" altLang="ko-KR" dirty="0" smtClean="0"/>
              <a:t> UI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문서 작성</a:t>
            </a:r>
            <a:endParaRPr lang="en-US" altLang="ko-KR" dirty="0"/>
          </a:p>
          <a:p>
            <a:r>
              <a:rPr lang="ko-KR" altLang="en-US" dirty="0" smtClean="0"/>
              <a:t>정태현 </a:t>
            </a:r>
            <a:r>
              <a:rPr lang="en-US" altLang="ko-KR" dirty="0"/>
              <a:t>-</a:t>
            </a:r>
            <a:r>
              <a:rPr lang="en-US" altLang="ko-KR" dirty="0" smtClean="0"/>
              <a:t> UI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  </a:t>
            </a:r>
          </a:p>
          <a:p>
            <a:r>
              <a:rPr lang="ko-KR" altLang="en-US" dirty="0" err="1" smtClean="0"/>
              <a:t>알루세비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 작성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89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91</Words>
  <Application>Microsoft Office PowerPoint</Application>
  <PresentationFormat>화면 슬라이드 쇼(4:3)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봉화 net</vt:lpstr>
      <vt:lpstr>첫번째 main화면</vt:lpstr>
      <vt:lpstr>두번째 main 화면</vt:lpstr>
      <vt:lpstr>그룹으로의 가입신청</vt:lpstr>
      <vt:lpstr>앞으로 할 일</vt:lpstr>
      <vt:lpstr>조원 역할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봉화 net</dc:title>
  <dc:creator>kyung Oh</dc:creator>
  <cp:lastModifiedBy>kyung Oh</cp:lastModifiedBy>
  <cp:revision>5</cp:revision>
  <dcterms:created xsi:type="dcterms:W3CDTF">2016-04-05T01:16:32Z</dcterms:created>
  <dcterms:modified xsi:type="dcterms:W3CDTF">2016-04-05T06:04:45Z</dcterms:modified>
</cp:coreProperties>
</file>