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8" r:id="rId11"/>
    <p:sldId id="269" r:id="rId12"/>
    <p:sldId id="270" r:id="rId13"/>
    <p:sldId id="271" r:id="rId14"/>
    <p:sldId id="272" r:id="rId15"/>
    <p:sldId id="273" r:id="rId16"/>
    <p:sldId id="264" r:id="rId17"/>
    <p:sldId id="265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DA4-2F49-4444-BE84-8F4D15A51FA6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038D-B555-4C93-B0D3-4DA60A69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58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DA4-2F49-4444-BE84-8F4D15A51FA6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038D-B555-4C93-B0D3-4DA60A69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0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DA4-2F49-4444-BE84-8F4D15A51FA6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038D-B555-4C93-B0D3-4DA60A69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85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DA4-2F49-4444-BE84-8F4D15A51FA6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038D-B555-4C93-B0D3-4DA60A69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97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DA4-2F49-4444-BE84-8F4D15A51FA6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038D-B555-4C93-B0D3-4DA60A69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38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DA4-2F49-4444-BE84-8F4D15A51FA6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038D-B555-4C93-B0D3-4DA60A69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46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DA4-2F49-4444-BE84-8F4D15A51FA6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038D-B555-4C93-B0D3-4DA60A69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92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DA4-2F49-4444-BE84-8F4D15A51FA6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038D-B555-4C93-B0D3-4DA60A69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09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DA4-2F49-4444-BE84-8F4D15A51FA6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038D-B555-4C93-B0D3-4DA60A69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1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DA4-2F49-4444-BE84-8F4D15A51FA6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615038D-B555-4C93-B0D3-4DA60A69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4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DA4-2F49-4444-BE84-8F4D15A51FA6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038D-B555-4C93-B0D3-4DA60A69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2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DA4-2F49-4444-BE84-8F4D15A51FA6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038D-B555-4C93-B0D3-4DA60A69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3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DA4-2F49-4444-BE84-8F4D15A51FA6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038D-B555-4C93-B0D3-4DA60A69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6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DA4-2F49-4444-BE84-8F4D15A51FA6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038D-B555-4C93-B0D3-4DA60A69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3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DA4-2F49-4444-BE84-8F4D15A51FA6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038D-B555-4C93-B0D3-4DA60A69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96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DA4-2F49-4444-BE84-8F4D15A51FA6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038D-B555-4C93-B0D3-4DA60A69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523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DA4-2F49-4444-BE84-8F4D15A51FA6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038D-B555-4C93-B0D3-4DA60A69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3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3D1DA4-2F49-4444-BE84-8F4D15A51FA6}" type="datetimeFigureOut">
              <a:rPr lang="en-US" smtClean="0"/>
              <a:t>16-Jan-17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15038D-B555-4C93-B0D3-4DA60A69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newboston.com/videos.php?cat=43" TargetMode="External"/><Relationship Id="rId5" Type="http://schemas.openxmlformats.org/officeDocument/2006/relationships/hyperlink" Target="http://www.sqlcourse.com/" TargetMode="External"/><Relationship Id="rId4" Type="http://schemas.openxmlformats.org/officeDocument/2006/relationships/hyperlink" Target="file:///C:\Users\Anonymous\Downloads\php.net\manual\en\tutorial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6832" y="581891"/>
            <a:ext cx="9965168" cy="1128376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Butterfly: Fun, Share Learn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2400" y="5026503"/>
            <a:ext cx="2578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latin typeface="Ubuntu" panose="020B0504030602030204" pitchFamily="34" charset="0"/>
              </a:rPr>
              <a:t>Submitted by:</a:t>
            </a:r>
          </a:p>
          <a:p>
            <a:r>
              <a:rPr lang="en-US" b="1" dirty="0">
                <a:latin typeface="Ubuntu" panose="020B0504030602030204" pitchFamily="34" charset="0"/>
              </a:rPr>
              <a:t>Md. Sharif Khan</a:t>
            </a:r>
          </a:p>
          <a:p>
            <a:r>
              <a:rPr lang="en-US" sz="1200" dirty="0">
                <a:latin typeface="Ubuntu" panose="020B0504030602030204" pitchFamily="34" charset="0"/>
              </a:rPr>
              <a:t>Roll: 1307034</a:t>
            </a:r>
          </a:p>
          <a:p>
            <a:r>
              <a:rPr lang="en-US" sz="1200" dirty="0" smtClean="0">
                <a:latin typeface="Ubuntu" panose="020B0504030602030204" pitchFamily="34" charset="0"/>
              </a:rPr>
              <a:t>               &amp;&amp;</a:t>
            </a:r>
          </a:p>
          <a:p>
            <a:r>
              <a:rPr lang="en-US" b="1" dirty="0">
                <a:latin typeface="Ubuntu" panose="020B0504030602030204" pitchFamily="34" charset="0"/>
              </a:rPr>
              <a:t>Md. Jahirul Islam</a:t>
            </a:r>
          </a:p>
          <a:p>
            <a:r>
              <a:rPr lang="en-US" sz="1200" dirty="0">
                <a:latin typeface="Ubuntu" panose="020B0504030602030204" pitchFamily="34" charset="0"/>
              </a:rPr>
              <a:t>Roll: 1307035</a:t>
            </a:r>
            <a:endParaRPr lang="en-US" sz="1200" b="1" dirty="0">
              <a:latin typeface="Ubuntu" panose="020B05040306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1500" y="3951467"/>
            <a:ext cx="3632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cap="all" dirty="0" smtClean="0">
                <a:latin typeface="Ubuntu" panose="020B0504030602030204" pitchFamily="34" charset="0"/>
              </a:rPr>
              <a:t>SUPERVISED BY:</a:t>
            </a:r>
          </a:p>
          <a:p>
            <a:r>
              <a:rPr lang="en-US" b="1" cap="all" dirty="0" smtClean="0">
                <a:latin typeface="Ubuntu" panose="020B0504030602030204" pitchFamily="34" charset="0"/>
              </a:rPr>
              <a:t>Mr. </a:t>
            </a:r>
            <a:r>
              <a:rPr lang="en-US" b="1" dirty="0" err="1">
                <a:latin typeface="Ubuntu" panose="020B0504030602030204" pitchFamily="34" charset="0"/>
              </a:rPr>
              <a:t>Jakaria</a:t>
            </a:r>
            <a:r>
              <a:rPr lang="en-US" b="1" dirty="0">
                <a:latin typeface="Ubuntu" panose="020B0504030602030204" pitchFamily="34" charset="0"/>
              </a:rPr>
              <a:t> </a:t>
            </a:r>
            <a:r>
              <a:rPr lang="en-US" b="1" dirty="0" smtClean="0">
                <a:latin typeface="Ubuntu" panose="020B0504030602030204" pitchFamily="34" charset="0"/>
              </a:rPr>
              <a:t>Rabbi</a:t>
            </a:r>
          </a:p>
          <a:p>
            <a:r>
              <a:rPr lang="en-US" sz="1400" b="1" dirty="0" smtClean="0">
                <a:latin typeface="Ubuntu" panose="020B0504030602030204" pitchFamily="34" charset="0"/>
              </a:rPr>
              <a:t>Lecturer</a:t>
            </a:r>
          </a:p>
          <a:p>
            <a:r>
              <a:rPr lang="en-US" sz="1200" dirty="0">
                <a:latin typeface="Ubuntu" panose="020B0504030602030204" pitchFamily="34" charset="0"/>
              </a:rPr>
              <a:t>Department of Computer Science and </a:t>
            </a:r>
            <a:r>
              <a:rPr lang="en-US" sz="1200" dirty="0" smtClean="0">
                <a:latin typeface="Ubuntu" panose="020B0504030602030204" pitchFamily="34" charset="0"/>
              </a:rPr>
              <a:t>Engineering</a:t>
            </a:r>
          </a:p>
          <a:p>
            <a:r>
              <a:rPr lang="en-US" sz="1200" dirty="0">
                <a:latin typeface="Ubuntu" panose="020B0504030602030204" pitchFamily="34" charset="0"/>
              </a:rPr>
              <a:t>Khulna University of Engineering &amp; Technology, khulna-9203</a:t>
            </a:r>
            <a:endParaRPr lang="en-US" sz="1200" cap="all" dirty="0">
              <a:latin typeface="Ubuntu" panose="020B05040306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1300" y="1924017"/>
            <a:ext cx="1003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Ubuntu" panose="020B0504030602030204" pitchFamily="34" charset="0"/>
              </a:rPr>
              <a:t>CSE </a:t>
            </a:r>
            <a:r>
              <a:rPr lang="en-US" b="1" dirty="0">
                <a:latin typeface="Ubuntu" panose="020B0504030602030204" pitchFamily="34" charset="0"/>
              </a:rPr>
              <a:t>3200: Software Development Project-II </a:t>
            </a:r>
          </a:p>
        </p:txBody>
      </p:sp>
    </p:spTree>
    <p:extLst>
      <p:ext uri="{BB962C8B-B14F-4D97-AF65-F5344CB8AC3E}">
        <p14:creationId xmlns:p14="http://schemas.microsoft.com/office/powerpoint/2010/main" val="39875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Interfaces 2 – Login Page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96" y="2206171"/>
            <a:ext cx="9306236" cy="4368800"/>
          </a:xfrm>
        </p:spPr>
      </p:pic>
    </p:spTree>
    <p:extLst>
      <p:ext uri="{BB962C8B-B14F-4D97-AF65-F5344CB8AC3E}">
        <p14:creationId xmlns:p14="http://schemas.microsoft.com/office/powerpoint/2010/main" val="25030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Interfaces 3 – Register Page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811" y="2162629"/>
            <a:ext cx="9431754" cy="4441371"/>
          </a:xfrm>
        </p:spPr>
      </p:pic>
    </p:spTree>
    <p:extLst>
      <p:ext uri="{BB962C8B-B14F-4D97-AF65-F5344CB8AC3E}">
        <p14:creationId xmlns:p14="http://schemas.microsoft.com/office/powerpoint/2010/main" val="29516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Interfaces 4 – Upload Video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086" y="2144235"/>
            <a:ext cx="9368448" cy="4401707"/>
          </a:xfrm>
        </p:spPr>
      </p:pic>
    </p:spTree>
    <p:extLst>
      <p:ext uri="{BB962C8B-B14F-4D97-AF65-F5344CB8AC3E}">
        <p14:creationId xmlns:p14="http://schemas.microsoft.com/office/powerpoint/2010/main" val="339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Interfaces 5 – Search Result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587" y="2177143"/>
            <a:ext cx="9527673" cy="4426857"/>
          </a:xfrm>
        </p:spPr>
      </p:pic>
    </p:spTree>
    <p:extLst>
      <p:ext uri="{BB962C8B-B14F-4D97-AF65-F5344CB8AC3E}">
        <p14:creationId xmlns:p14="http://schemas.microsoft.com/office/powerpoint/2010/main" val="36292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Interfaces 6 – Video Page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914" y="2116280"/>
            <a:ext cx="9481774" cy="4458692"/>
          </a:xfrm>
        </p:spPr>
      </p:pic>
    </p:spTree>
    <p:extLst>
      <p:ext uri="{BB962C8B-B14F-4D97-AF65-F5344CB8AC3E}">
        <p14:creationId xmlns:p14="http://schemas.microsoft.com/office/powerpoint/2010/main" val="147181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Interfaces 7 – Comment Page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72" y="2205902"/>
            <a:ext cx="9428660" cy="4427127"/>
          </a:xfrm>
        </p:spPr>
      </p:pic>
    </p:spTree>
    <p:extLst>
      <p:ext uri="{BB962C8B-B14F-4D97-AF65-F5344CB8AC3E}">
        <p14:creationId xmlns:p14="http://schemas.microsoft.com/office/powerpoint/2010/main" val="328855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rbel" panose="020B0503020204020204" pitchFamily="34" charset="0"/>
              <a:buChar char="∫"/>
            </a:pPr>
            <a:r>
              <a:rPr lang="en-US" dirty="0" smtClean="0"/>
              <a:t>No </a:t>
            </a:r>
            <a:r>
              <a:rPr lang="en-US" dirty="0"/>
              <a:t>playlist </a:t>
            </a:r>
            <a:r>
              <a:rPr lang="en-US" dirty="0" smtClean="0"/>
              <a:t>feature</a:t>
            </a:r>
          </a:p>
          <a:p>
            <a:pPr>
              <a:buFont typeface="Corbel" panose="020B0503020204020204" pitchFamily="34" charset="0"/>
              <a:buChar char="∫"/>
            </a:pPr>
            <a:r>
              <a:rPr lang="en-US" dirty="0"/>
              <a:t>No share </a:t>
            </a:r>
            <a:r>
              <a:rPr lang="en-US" dirty="0" smtClean="0"/>
              <a:t>option</a:t>
            </a:r>
          </a:p>
          <a:p>
            <a:pPr>
              <a:buFont typeface="Corbel" panose="020B0503020204020204" pitchFamily="34" charset="0"/>
              <a:buChar char="∫"/>
            </a:pPr>
            <a:r>
              <a:rPr lang="en-US" dirty="0"/>
              <a:t>Video player can be more </a:t>
            </a:r>
            <a:r>
              <a:rPr lang="en-US" dirty="0" smtClean="0"/>
              <a:t>customized</a:t>
            </a:r>
          </a:p>
          <a:p>
            <a:pPr>
              <a:buFont typeface="Corbel" panose="020B0503020204020204" pitchFamily="34" charset="0"/>
              <a:buChar char="∫"/>
            </a:pPr>
            <a:r>
              <a:rPr lang="en-US" dirty="0" smtClean="0"/>
              <a:t>No AJAX </a:t>
            </a:r>
            <a:r>
              <a:rPr lang="en-US" dirty="0"/>
              <a:t>used in </a:t>
            </a:r>
            <a:r>
              <a:rPr lang="en-US"/>
              <a:t>search </a:t>
            </a:r>
            <a:r>
              <a:rPr lang="en-US" smtClean="0"/>
              <a:t>box</a:t>
            </a:r>
          </a:p>
          <a:p>
            <a:pPr>
              <a:buFont typeface="Corbel" panose="020B0503020204020204" pitchFamily="34" charset="0"/>
              <a:buChar char="∫"/>
            </a:pPr>
            <a:r>
              <a:rPr lang="en-US" smtClean="0"/>
              <a:t>Interface </a:t>
            </a:r>
            <a:r>
              <a:rPr lang="en-US" dirty="0"/>
              <a:t>can be more </a:t>
            </a:r>
            <a:r>
              <a:rPr lang="en-US" dirty="0" smtClean="0"/>
              <a:t>attractive</a:t>
            </a:r>
          </a:p>
          <a:p>
            <a:pPr>
              <a:buFont typeface="Corbel" panose="020B0503020204020204" pitchFamily="34" charset="0"/>
              <a:buChar char="∫"/>
            </a:pPr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5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rbel" panose="020B0503020204020204" pitchFamily="34" charset="0"/>
              <a:buChar char="+"/>
            </a:pPr>
            <a:r>
              <a:rPr lang="en-US" dirty="0"/>
              <a:t>Add playlist </a:t>
            </a:r>
            <a:r>
              <a:rPr lang="en-US" dirty="0" smtClean="0"/>
              <a:t>feature</a:t>
            </a:r>
          </a:p>
          <a:p>
            <a:pPr>
              <a:buFont typeface="Corbel" panose="020B0503020204020204" pitchFamily="34" charset="0"/>
              <a:buChar char="+"/>
            </a:pPr>
            <a:r>
              <a:rPr lang="en-US" dirty="0"/>
              <a:t>Video </a:t>
            </a:r>
            <a:r>
              <a:rPr lang="en-US" dirty="0" smtClean="0"/>
              <a:t>suggestion</a:t>
            </a:r>
          </a:p>
          <a:p>
            <a:pPr>
              <a:buFont typeface="Corbel" panose="020B0503020204020204" pitchFamily="34" charset="0"/>
              <a:buChar char="+"/>
            </a:pPr>
            <a:r>
              <a:rPr lang="en-US" dirty="0"/>
              <a:t>Share </a:t>
            </a:r>
            <a:r>
              <a:rPr lang="en-US" dirty="0" smtClean="0"/>
              <a:t>option</a:t>
            </a:r>
          </a:p>
          <a:p>
            <a:pPr>
              <a:buFont typeface="Corbel" panose="020B0503020204020204" pitchFamily="34" charset="0"/>
              <a:buChar char="+"/>
            </a:pPr>
            <a:r>
              <a:rPr lang="en-US" dirty="0"/>
              <a:t>Customized video player</a:t>
            </a:r>
          </a:p>
        </p:txBody>
      </p:sp>
    </p:spTree>
    <p:extLst>
      <p:ext uri="{BB962C8B-B14F-4D97-AF65-F5344CB8AC3E}">
        <p14:creationId xmlns:p14="http://schemas.microsoft.com/office/powerpoint/2010/main" val="176211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Butterfly is project (website) that is made for mainly uploading video with everyone and view others without exposed own identity. We know this was a very small part of main project.  But this can be used in various option. So, we can speak our words by video as like a butterfly in the sky</a:t>
            </a:r>
          </a:p>
        </p:txBody>
      </p:sp>
    </p:spTree>
    <p:extLst>
      <p:ext uri="{BB962C8B-B14F-4D97-AF65-F5344CB8AC3E}">
        <p14:creationId xmlns:p14="http://schemas.microsoft.com/office/powerpoint/2010/main" val="2196257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rbel" panose="020B0503020204020204" pitchFamily="34" charset="0"/>
              <a:buChar char="∆"/>
            </a:pPr>
            <a:r>
              <a:rPr lang="en-US" u="sng" dirty="0">
                <a:hlinkClick r:id="rId2"/>
              </a:rPr>
              <a:t>W3Schools Online Web Tutorials</a:t>
            </a:r>
            <a:endParaRPr lang="en-US" dirty="0"/>
          </a:p>
          <a:p>
            <a:pPr lvl="0">
              <a:buFont typeface="Corbel" panose="020B0503020204020204" pitchFamily="34" charset="0"/>
              <a:buChar char="∆"/>
            </a:pPr>
            <a:r>
              <a:rPr lang="en-US" u="sng" dirty="0" err="1">
                <a:hlinkClick r:id="rId3"/>
              </a:rPr>
              <a:t>TutorialsPoint</a:t>
            </a:r>
            <a:endParaRPr lang="en-US" dirty="0"/>
          </a:p>
          <a:p>
            <a:pPr lvl="0">
              <a:buFont typeface="Corbel" panose="020B0503020204020204" pitchFamily="34" charset="0"/>
              <a:buChar char="∆"/>
            </a:pPr>
            <a:r>
              <a:rPr lang="en-US" u="sng" dirty="0">
                <a:hlinkClick r:id="rId4"/>
              </a:rPr>
              <a:t>PHP: A simple tutorial - Manual</a:t>
            </a:r>
            <a:endParaRPr lang="en-US" dirty="0"/>
          </a:p>
          <a:p>
            <a:pPr lvl="0">
              <a:buFont typeface="Corbel" panose="020B0503020204020204" pitchFamily="34" charset="0"/>
              <a:buChar char="∆"/>
            </a:pPr>
            <a:r>
              <a:rPr lang="en-US" u="sng" dirty="0" err="1">
                <a:hlinkClick r:id="rId5"/>
              </a:rPr>
              <a:t>SQLCourse</a:t>
            </a:r>
            <a:r>
              <a:rPr lang="en-US" u="sng" dirty="0">
                <a:hlinkClick r:id="rId5"/>
              </a:rPr>
              <a:t> - Interactive Online SQL Training for Beginners</a:t>
            </a:r>
            <a:endParaRPr lang="en-US" dirty="0"/>
          </a:p>
          <a:p>
            <a:pPr lvl="0">
              <a:buFont typeface="Corbel" panose="020B0503020204020204" pitchFamily="34" charset="0"/>
              <a:buChar char="∆"/>
            </a:pPr>
            <a:r>
              <a:rPr lang="en-US" u="sng" dirty="0">
                <a:hlinkClick r:id="rId6"/>
              </a:rPr>
              <a:t>HTML5 </a:t>
            </a:r>
            <a:r>
              <a:rPr lang="en-US" u="sng" dirty="0" smtClean="0">
                <a:hlinkClick r:id="rId6"/>
              </a:rPr>
              <a:t>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6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"/>
            </a:pPr>
            <a:r>
              <a:rPr lang="en-US" dirty="0" smtClean="0"/>
              <a:t> </a:t>
            </a:r>
            <a:r>
              <a:rPr lang="en-US" dirty="0"/>
              <a:t>To connect people under a single </a:t>
            </a:r>
            <a:r>
              <a:rPr lang="en-US" dirty="0" smtClean="0"/>
              <a:t>platform</a:t>
            </a:r>
          </a:p>
          <a:p>
            <a:pPr>
              <a:buFont typeface="Symbol" panose="05050102010706020507" pitchFamily="18" charset="2"/>
              <a:buChar char=""/>
            </a:pPr>
            <a:r>
              <a:rPr lang="en-US" dirty="0"/>
              <a:t>To keep user anonymous to ensure user confidentiality </a:t>
            </a:r>
            <a:endParaRPr lang="en-US" dirty="0" smtClean="0"/>
          </a:p>
          <a:p>
            <a:pPr>
              <a:buFont typeface="Symbol" panose="05050102010706020507" pitchFamily="18" charset="2"/>
              <a:buChar char=""/>
            </a:pPr>
            <a:r>
              <a:rPr lang="en-US" dirty="0"/>
              <a:t>To share knowledge with </a:t>
            </a:r>
            <a:r>
              <a:rPr lang="en-US" dirty="0" smtClean="0"/>
              <a:t>everyone</a:t>
            </a:r>
          </a:p>
          <a:p>
            <a:pPr>
              <a:buFont typeface="Symbol" panose="05050102010706020507" pitchFamily="18" charset="2"/>
              <a:buChar char=""/>
            </a:pPr>
            <a:r>
              <a:rPr lang="en-US" dirty="0"/>
              <a:t>To  make the world a better place</a:t>
            </a:r>
          </a:p>
        </p:txBody>
      </p:sp>
    </p:spTree>
    <p:extLst>
      <p:ext uri="{BB962C8B-B14F-4D97-AF65-F5344CB8AC3E}">
        <p14:creationId xmlns:p14="http://schemas.microsoft.com/office/powerpoint/2010/main" val="30535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96" y="2630714"/>
            <a:ext cx="10018713" cy="1752599"/>
          </a:xfrm>
        </p:spPr>
        <p:txBody>
          <a:bodyPr>
            <a:normAutofit/>
          </a:bodyPr>
          <a:lstStyle/>
          <a:p>
            <a:r>
              <a:rPr lang="en-US" sz="10000" dirty="0" smtClean="0"/>
              <a:t>THANK  YOU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51641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®"/>
            </a:pPr>
            <a:r>
              <a:rPr lang="en-US" dirty="0"/>
              <a:t>Annonymous Video </a:t>
            </a:r>
            <a:r>
              <a:rPr lang="en-US" dirty="0" smtClean="0"/>
              <a:t>viewing &amp; uploading</a:t>
            </a:r>
          </a:p>
          <a:p>
            <a:pPr>
              <a:buFont typeface="Symbol" panose="05050102010706020507" pitchFamily="18" charset="2"/>
              <a:buChar char="®"/>
            </a:pPr>
            <a:r>
              <a:rPr lang="en-US" dirty="0"/>
              <a:t>For </a:t>
            </a:r>
            <a:r>
              <a:rPr lang="en-US" dirty="0" smtClean="0"/>
              <a:t>Like/Comment </a:t>
            </a:r>
            <a:r>
              <a:rPr lang="en-US" dirty="0"/>
              <a:t>have to be user but user information will be </a:t>
            </a:r>
            <a:r>
              <a:rPr lang="en-US" dirty="0" smtClean="0"/>
              <a:t>classified</a:t>
            </a:r>
          </a:p>
          <a:p>
            <a:pPr lvl="0">
              <a:buFont typeface="Symbol" panose="05050102010706020507" pitchFamily="18" charset="2"/>
              <a:buChar char="®"/>
            </a:pPr>
            <a:r>
              <a:rPr lang="en-US" dirty="0"/>
              <a:t>Popular videos</a:t>
            </a:r>
          </a:p>
          <a:p>
            <a:pPr lvl="0">
              <a:buFont typeface="Symbol" panose="05050102010706020507" pitchFamily="18" charset="2"/>
              <a:buChar char="®"/>
            </a:pPr>
            <a:r>
              <a:rPr lang="en-US" dirty="0"/>
              <a:t>Topics wise video upload</a:t>
            </a:r>
          </a:p>
          <a:p>
            <a:pPr lvl="0">
              <a:buFont typeface="Symbol" panose="05050102010706020507" pitchFamily="18" charset="2"/>
              <a:buChar char="®"/>
            </a:pPr>
            <a:r>
              <a:rPr lang="en-US" dirty="0"/>
              <a:t>Will be an open platform for all who want to express their will </a:t>
            </a:r>
            <a:r>
              <a:rPr lang="en-US" dirty="0" smtClean="0"/>
              <a:t>anonymously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BASE STRUCTURE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1500" y="3213100"/>
            <a:ext cx="1435100" cy="584775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HTML5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1500" y="3797875"/>
            <a:ext cx="1435100" cy="584775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3266" y="3213100"/>
            <a:ext cx="1435100" cy="584775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PHP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3266" y="3797875"/>
            <a:ext cx="1435100" cy="584775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Plus 8"/>
          <p:cNvSpPr/>
          <p:nvPr/>
        </p:nvSpPr>
        <p:spPr>
          <a:xfrm>
            <a:off x="6256733" y="3606944"/>
            <a:ext cx="406400" cy="381862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8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CONTROL FLOW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943476" y="2514598"/>
            <a:ext cx="2457450" cy="4178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010150" y="2543808"/>
            <a:ext cx="2314575" cy="3657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kern="0" cap="all" dirty="0">
                <a:solidFill>
                  <a:srgbClr val="72A376"/>
                </a:solidFill>
                <a:effectLst/>
                <a:latin typeface="Rockwell" panose="02060603020205020403" pitchFamily="18" charset="0"/>
              </a:rPr>
              <a:t>Normal </a:t>
            </a:r>
            <a:r>
              <a:rPr lang="en-US" sz="1800" b="1" kern="0" cap="all" dirty="0" err="1">
                <a:solidFill>
                  <a:srgbClr val="72A376"/>
                </a:solidFill>
                <a:effectLst/>
                <a:latin typeface="Rockwell" panose="02060603020205020403" pitchFamily="18" charset="0"/>
              </a:rPr>
              <a:t>VieweR</a:t>
            </a:r>
            <a:endParaRPr lang="en-US" sz="2200" b="1" kern="0" cap="all" dirty="0">
              <a:solidFill>
                <a:srgbClr val="72A376"/>
              </a:solidFill>
              <a:effectLst/>
              <a:latin typeface="Rockwell" panose="02060603020205020403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657600" y="4289423"/>
            <a:ext cx="1478280" cy="320675"/>
          </a:xfrm>
          <a:prstGeom prst="rect">
            <a:avLst/>
          </a:prstGeom>
          <a:solidFill>
            <a:srgbClr val="FFFFFF"/>
          </a:solidFill>
          <a:ln w="317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ln>
                  <a:noFill/>
                </a:ln>
                <a:solidFill>
                  <a:srgbClr val="527D55"/>
                </a:solidFill>
                <a:effectLst/>
                <a:latin typeface="Rockwell" panose="02060603020205020403" pitchFamily="18" charset="0"/>
                <a:ea typeface="Rockwell" panose="02060603020205020403" pitchFamily="18" charset="0"/>
                <a:cs typeface="Times New Roman" panose="02020603050405020304" pitchFamily="18" charset="0"/>
              </a:rPr>
              <a:t>HOME Page</a:t>
            </a:r>
            <a:endParaRPr lang="en-US" sz="1100">
              <a:solidFill>
                <a:srgbClr val="527D55"/>
              </a:solidFill>
              <a:effectLst/>
              <a:latin typeface="Rockwell" panose="02060603020205020403" pitchFamily="18" charset="0"/>
              <a:ea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858000" y="4290058"/>
            <a:ext cx="1546225" cy="320675"/>
          </a:xfrm>
          <a:prstGeom prst="rect">
            <a:avLst/>
          </a:prstGeom>
          <a:solidFill>
            <a:srgbClr val="FFFFFF"/>
          </a:solidFill>
          <a:ln w="317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ln>
                  <a:noFill/>
                </a:ln>
                <a:solidFill>
                  <a:srgbClr val="527D55"/>
                </a:solidFill>
                <a:effectLst/>
                <a:latin typeface="Rockwell" panose="02060603020205020403" pitchFamily="18" charset="0"/>
                <a:ea typeface="Rockwell" panose="02060603020205020403" pitchFamily="18" charset="0"/>
                <a:cs typeface="Times New Roman" panose="02020603050405020304" pitchFamily="18" charset="0"/>
              </a:rPr>
              <a:t>Video Page</a:t>
            </a:r>
            <a:endParaRPr lang="en-US" sz="1100">
              <a:solidFill>
                <a:srgbClr val="527D55"/>
              </a:solidFill>
              <a:effectLst/>
              <a:latin typeface="Rockwell" panose="02060603020205020403" pitchFamily="18" charset="0"/>
              <a:ea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rved Down Arrow 7"/>
          <p:cNvSpPr/>
          <p:nvPr/>
        </p:nvSpPr>
        <p:spPr>
          <a:xfrm>
            <a:off x="4241165" y="3573778"/>
            <a:ext cx="3578860" cy="671195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  <a:ln w="3175" cap="flat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Curved Down Arrow 8"/>
          <p:cNvSpPr/>
          <p:nvPr/>
        </p:nvSpPr>
        <p:spPr>
          <a:xfrm rot="10800000">
            <a:off x="4140200" y="4648833"/>
            <a:ext cx="3578860" cy="671195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  <a:ln w="3175" cap="flat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609340" y="5475603"/>
            <a:ext cx="1478280" cy="320675"/>
          </a:xfrm>
          <a:prstGeom prst="rect">
            <a:avLst/>
          </a:prstGeom>
          <a:solidFill>
            <a:srgbClr val="FFFFFF"/>
          </a:solidFill>
          <a:ln w="317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ln>
                  <a:noFill/>
                </a:ln>
                <a:solidFill>
                  <a:srgbClr val="527D55"/>
                </a:solidFill>
                <a:effectLst/>
                <a:latin typeface="Rockwell" panose="02060603020205020403" pitchFamily="18" charset="0"/>
                <a:ea typeface="Rockwell" panose="02060603020205020403" pitchFamily="18" charset="0"/>
                <a:cs typeface="Times New Roman" panose="02020603050405020304" pitchFamily="18" charset="0"/>
              </a:rPr>
              <a:t>Login/Signup</a:t>
            </a:r>
            <a:endParaRPr lang="en-US" sz="1100">
              <a:solidFill>
                <a:srgbClr val="527D55"/>
              </a:solidFill>
              <a:effectLst/>
              <a:latin typeface="Rockwell" panose="02060603020205020403" pitchFamily="18" charset="0"/>
              <a:ea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Bent Arrow 10"/>
          <p:cNvSpPr/>
          <p:nvPr/>
        </p:nvSpPr>
        <p:spPr>
          <a:xfrm rot="5400000">
            <a:off x="5539740" y="5208268"/>
            <a:ext cx="349885" cy="1176655"/>
          </a:xfrm>
          <a:prstGeom prst="bentArrow">
            <a:avLst/>
          </a:prstGeom>
          <a:solidFill>
            <a:schemeClr val="tx1">
              <a:lumMod val="50000"/>
              <a:lumOff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Lightning Bolt 11"/>
          <p:cNvSpPr/>
          <p:nvPr/>
        </p:nvSpPr>
        <p:spPr>
          <a:xfrm rot="4473421">
            <a:off x="5482272" y="3695381"/>
            <a:ext cx="347345" cy="2381250"/>
          </a:xfrm>
          <a:prstGeom prst="lightningBolt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3871595" y="4671693"/>
            <a:ext cx="194310" cy="719455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4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60670" y="759912"/>
            <a:ext cx="2159000" cy="4178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06390" y="789122"/>
            <a:ext cx="2038985" cy="3657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kern="0" cap="all">
                <a:solidFill>
                  <a:srgbClr val="72A376"/>
                </a:solidFill>
                <a:effectLst/>
                <a:latin typeface="Rockwell" panose="02060603020205020403" pitchFamily="18" charset="0"/>
              </a:rPr>
              <a:t>Signed user</a:t>
            </a:r>
            <a:endParaRPr lang="en-US" sz="2200" b="1" kern="0" cap="all">
              <a:solidFill>
                <a:srgbClr val="72A376"/>
              </a:solidFill>
              <a:effectLst/>
              <a:latin typeface="Rockwell" panose="02060603020205020403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436745" y="1904817"/>
            <a:ext cx="991235" cy="320675"/>
          </a:xfrm>
          <a:prstGeom prst="rect">
            <a:avLst/>
          </a:prstGeom>
          <a:solidFill>
            <a:srgbClr val="FFFFFF"/>
          </a:solidFill>
          <a:ln w="317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ln>
                  <a:noFill/>
                </a:ln>
                <a:solidFill>
                  <a:srgbClr val="527D55"/>
                </a:solidFill>
                <a:effectLst/>
                <a:latin typeface="Rockwell" panose="02060603020205020403" pitchFamily="18" charset="0"/>
                <a:ea typeface="Rockwell" panose="02060603020205020403" pitchFamily="18" charset="0"/>
                <a:cs typeface="Times New Roman" panose="02020603050405020304" pitchFamily="18" charset="0"/>
              </a:rPr>
              <a:t>Login</a:t>
            </a:r>
            <a:endParaRPr lang="en-US" sz="1100">
              <a:solidFill>
                <a:srgbClr val="527D55"/>
              </a:solidFill>
              <a:effectLst/>
              <a:latin typeface="Rockwell" panose="02060603020205020403" pitchFamily="18" charset="0"/>
              <a:ea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588250" y="1875607"/>
            <a:ext cx="1127125" cy="320675"/>
          </a:xfrm>
          <a:prstGeom prst="rect">
            <a:avLst/>
          </a:prstGeom>
          <a:solidFill>
            <a:srgbClr val="FFFFFF"/>
          </a:solidFill>
          <a:ln w="317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ln>
                  <a:noFill/>
                </a:ln>
                <a:solidFill>
                  <a:srgbClr val="527D55"/>
                </a:solidFill>
                <a:effectLst/>
                <a:latin typeface="Rockwell" panose="02060603020205020403" pitchFamily="18" charset="0"/>
                <a:ea typeface="Rockwell" panose="02060603020205020403" pitchFamily="18" charset="0"/>
                <a:cs typeface="Times New Roman" panose="02020603050405020304" pitchFamily="18" charset="0"/>
              </a:rPr>
              <a:t>Signup</a:t>
            </a:r>
            <a:endParaRPr lang="en-US" sz="1100">
              <a:solidFill>
                <a:srgbClr val="527D55"/>
              </a:solidFill>
              <a:effectLst/>
              <a:latin typeface="Rockwell" panose="02060603020205020403" pitchFamily="18" charset="0"/>
              <a:ea typeface="Rockwell" panose="020606030202050204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77510" y="2060392"/>
            <a:ext cx="207137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83250" y="3108777"/>
            <a:ext cx="1478280" cy="320675"/>
          </a:xfrm>
          <a:prstGeom prst="rect">
            <a:avLst/>
          </a:prstGeom>
          <a:solidFill>
            <a:srgbClr val="FFFFFF"/>
          </a:solidFill>
          <a:ln w="317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ln>
                  <a:noFill/>
                </a:ln>
                <a:solidFill>
                  <a:srgbClr val="527D55"/>
                </a:solidFill>
                <a:effectLst/>
                <a:latin typeface="Rockwell" panose="02060603020205020403" pitchFamily="18" charset="0"/>
                <a:ea typeface="Rockwell" panose="02060603020205020403" pitchFamily="18" charset="0"/>
                <a:cs typeface="Times New Roman" panose="02020603050405020304" pitchFamily="18" charset="0"/>
              </a:rPr>
              <a:t>HOME Page</a:t>
            </a:r>
            <a:endParaRPr lang="en-US" sz="1100">
              <a:solidFill>
                <a:srgbClr val="527D55"/>
              </a:solidFill>
              <a:effectLst/>
              <a:latin typeface="Rockwell" panose="02060603020205020403" pitchFamily="18" charset="0"/>
              <a:ea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683250" y="4354012"/>
            <a:ext cx="1478280" cy="320675"/>
          </a:xfrm>
          <a:prstGeom prst="rect">
            <a:avLst/>
          </a:prstGeom>
          <a:solidFill>
            <a:srgbClr val="FFFFFF"/>
          </a:solidFill>
          <a:ln w="317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ln>
                  <a:noFill/>
                </a:ln>
                <a:solidFill>
                  <a:srgbClr val="527D55"/>
                </a:solidFill>
                <a:effectLst/>
                <a:latin typeface="Rockwell" panose="02060603020205020403" pitchFamily="18" charset="0"/>
                <a:ea typeface="Rockwell" panose="02060603020205020403" pitchFamily="18" charset="0"/>
                <a:cs typeface="Times New Roman" panose="02020603050405020304" pitchFamily="18" charset="0"/>
              </a:rPr>
              <a:t>Video Page</a:t>
            </a:r>
            <a:endParaRPr lang="en-US" sz="1100">
              <a:solidFill>
                <a:srgbClr val="527D55"/>
              </a:solidFill>
              <a:effectLst/>
              <a:latin typeface="Rockwell" panose="02060603020205020403" pitchFamily="18" charset="0"/>
              <a:ea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8016240" y="4383222"/>
            <a:ext cx="1478280" cy="320675"/>
          </a:xfrm>
          <a:prstGeom prst="rect">
            <a:avLst/>
          </a:prstGeom>
          <a:solidFill>
            <a:srgbClr val="FFFFFF"/>
          </a:solidFill>
          <a:ln w="317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ln>
                  <a:noFill/>
                </a:ln>
                <a:solidFill>
                  <a:srgbClr val="527D55"/>
                </a:solidFill>
                <a:effectLst/>
                <a:latin typeface="Rockwell" panose="02060603020205020403" pitchFamily="18" charset="0"/>
                <a:ea typeface="Rockwell" panose="02060603020205020403" pitchFamily="18" charset="0"/>
                <a:cs typeface="Times New Roman" panose="02020603050405020304" pitchFamily="18" charset="0"/>
              </a:rPr>
              <a:t>Profile Page</a:t>
            </a:r>
            <a:endParaRPr lang="en-US" sz="1100">
              <a:solidFill>
                <a:srgbClr val="527D55"/>
              </a:solidFill>
              <a:effectLst/>
              <a:latin typeface="Rockwell" panose="02060603020205020403" pitchFamily="18" charset="0"/>
              <a:ea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3473450" y="4363537"/>
            <a:ext cx="1478280" cy="320675"/>
          </a:xfrm>
          <a:prstGeom prst="rect">
            <a:avLst/>
          </a:prstGeom>
          <a:solidFill>
            <a:srgbClr val="FFFFFF"/>
          </a:solidFill>
          <a:ln w="317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ln>
                  <a:noFill/>
                </a:ln>
                <a:solidFill>
                  <a:srgbClr val="527D55"/>
                </a:solidFill>
                <a:effectLst/>
                <a:latin typeface="Rockwell" panose="02060603020205020403" pitchFamily="18" charset="0"/>
                <a:ea typeface="Rockwell" panose="02060603020205020403" pitchFamily="18" charset="0"/>
                <a:cs typeface="Times New Roman" panose="02020603050405020304" pitchFamily="18" charset="0"/>
              </a:rPr>
              <a:t>Upload Video</a:t>
            </a:r>
            <a:endParaRPr lang="en-US" sz="1100">
              <a:solidFill>
                <a:srgbClr val="527D55"/>
              </a:solidFill>
              <a:effectLst/>
              <a:latin typeface="Rockwell" panose="02060603020205020403" pitchFamily="18" charset="0"/>
              <a:ea typeface="Rockwell" panose="020606030202050204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222750" y="3471362"/>
            <a:ext cx="1731010" cy="86550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391910" y="3500572"/>
            <a:ext cx="0" cy="83629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87845" y="3480887"/>
            <a:ext cx="1721485" cy="88519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60670" y="2264862"/>
            <a:ext cx="398780" cy="82677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014210" y="2245177"/>
            <a:ext cx="641985" cy="84582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683250" y="5676717"/>
            <a:ext cx="1478280" cy="320675"/>
          </a:xfrm>
          <a:prstGeom prst="rect">
            <a:avLst/>
          </a:prstGeom>
          <a:solidFill>
            <a:srgbClr val="FFFFFF"/>
          </a:solidFill>
          <a:ln w="317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ln>
                  <a:noFill/>
                </a:ln>
                <a:solidFill>
                  <a:srgbClr val="527D55"/>
                </a:solidFill>
                <a:effectLst/>
                <a:latin typeface="Rockwell" panose="02060603020205020403" pitchFamily="18" charset="0"/>
                <a:ea typeface="Rockwell" panose="02060603020205020403" pitchFamily="18" charset="0"/>
                <a:cs typeface="Times New Roman" panose="02020603050405020304" pitchFamily="18" charset="0"/>
              </a:rPr>
              <a:t>Logout</a:t>
            </a:r>
            <a:endParaRPr lang="en-US" sz="1100">
              <a:solidFill>
                <a:srgbClr val="527D55"/>
              </a:solidFill>
              <a:effectLst/>
              <a:latin typeface="Rockwell" panose="02060603020205020403" pitchFamily="18" charset="0"/>
              <a:ea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5261610" y="3519622"/>
            <a:ext cx="867410" cy="2149475"/>
          </a:xfrm>
          <a:custGeom>
            <a:avLst/>
            <a:gdLst>
              <a:gd name="connsiteX0" fmla="*/ 867518 w 867518"/>
              <a:gd name="connsiteY0" fmla="*/ 0 h 2149813"/>
              <a:gd name="connsiteX1" fmla="*/ 11484 w 867518"/>
              <a:gd name="connsiteY1" fmla="*/ 1167320 h 2149813"/>
              <a:gd name="connsiteX2" fmla="*/ 390863 w 867518"/>
              <a:gd name="connsiteY2" fmla="*/ 2149813 h 214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518" h="2149813">
                <a:moveTo>
                  <a:pt x="867518" y="0"/>
                </a:moveTo>
                <a:cubicBezTo>
                  <a:pt x="479222" y="404509"/>
                  <a:pt x="90927" y="809018"/>
                  <a:pt x="11484" y="1167320"/>
                </a:cubicBezTo>
                <a:cubicBezTo>
                  <a:pt x="-67959" y="1525622"/>
                  <a:pt x="287101" y="2076856"/>
                  <a:pt x="390863" y="2149813"/>
                </a:cubicBez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954395" y="3500572"/>
            <a:ext cx="203835" cy="20383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35930" y="5533207"/>
            <a:ext cx="126365" cy="14541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23970" y="4745172"/>
            <a:ext cx="1809115" cy="110871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91910" y="4716597"/>
            <a:ext cx="0" cy="93345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209155" y="4745172"/>
            <a:ext cx="1293495" cy="110871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73450" y="20042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2540000" y="21570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9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301" y="2006599"/>
            <a:ext cx="6818731" cy="4618529"/>
          </a:xfrm>
        </p:spPr>
      </p:pic>
    </p:spTree>
    <p:extLst>
      <p:ext uri="{BB962C8B-B14F-4D97-AF65-F5344CB8AC3E}">
        <p14:creationId xmlns:p14="http://schemas.microsoft.com/office/powerpoint/2010/main" val="9612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 Block Diagram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88" y="1841500"/>
            <a:ext cx="6533535" cy="4991322"/>
          </a:xfrm>
        </p:spPr>
      </p:pic>
    </p:spTree>
    <p:extLst>
      <p:ext uri="{BB962C8B-B14F-4D97-AF65-F5344CB8AC3E}">
        <p14:creationId xmlns:p14="http://schemas.microsoft.com/office/powerpoint/2010/main" val="306725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Interfaces 1 – Home Page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2" name="Content Placeholder 4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518" y="2090057"/>
            <a:ext cx="9319196" cy="4389175"/>
          </a:xfrm>
        </p:spPr>
      </p:pic>
    </p:spTree>
    <p:extLst>
      <p:ext uri="{BB962C8B-B14F-4D97-AF65-F5344CB8AC3E}">
        <p14:creationId xmlns:p14="http://schemas.microsoft.com/office/powerpoint/2010/main" val="411881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468</TotalTime>
  <Words>312</Words>
  <Application>Microsoft Office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Corbel</vt:lpstr>
      <vt:lpstr>Rockwell</vt:lpstr>
      <vt:lpstr>Symbol</vt:lpstr>
      <vt:lpstr>Times New Roman</vt:lpstr>
      <vt:lpstr>Ubuntu</vt:lpstr>
      <vt:lpstr>Parallax</vt:lpstr>
      <vt:lpstr>Butterfly: Fun, Share Learn</vt:lpstr>
      <vt:lpstr>OVERVIEW</vt:lpstr>
      <vt:lpstr>FEATURES</vt:lpstr>
      <vt:lpstr>BASE STRUCTURE</vt:lpstr>
      <vt:lpstr>CONTROL FLOW</vt:lpstr>
      <vt:lpstr>PowerPoint Presentation</vt:lpstr>
      <vt:lpstr>Database Design</vt:lpstr>
      <vt:lpstr>Database Block Diagram</vt:lpstr>
      <vt:lpstr>Interfaces 1 – Home Page</vt:lpstr>
      <vt:lpstr>Interfaces 2 – Login Page</vt:lpstr>
      <vt:lpstr>Interfaces 3 – Register Page</vt:lpstr>
      <vt:lpstr>Interfaces 4 – Upload Video</vt:lpstr>
      <vt:lpstr>Interfaces 5 – Search Result</vt:lpstr>
      <vt:lpstr>Interfaces 6 – Video Page</vt:lpstr>
      <vt:lpstr>Interfaces 7 – Comment Page</vt:lpstr>
      <vt:lpstr>LIMITATIONS</vt:lpstr>
      <vt:lpstr>FUTURE PLAN</vt:lpstr>
      <vt:lpstr>CONCLUTION</vt:lpstr>
      <vt:lpstr>REFERENCES</vt:lpstr>
      <vt:lpstr>THANK 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Annonymous BC</dc:creator>
  <cp:lastModifiedBy>Annonymous BC</cp:lastModifiedBy>
  <cp:revision>12</cp:revision>
  <dcterms:created xsi:type="dcterms:W3CDTF">2017-01-14T13:24:37Z</dcterms:created>
  <dcterms:modified xsi:type="dcterms:W3CDTF">2017-01-16T02:10:39Z</dcterms:modified>
</cp:coreProperties>
</file>