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1930" y="31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Customer Churn Analysis</a:t>
            </a:r>
            <a:r>
              <a:rPr lang="en-US" dirty="0"/>
              <a:t> - </a:t>
            </a:r>
            <a:r>
              <a:rPr lang="en-IN" dirty="0"/>
              <a:t>Telecom Industry 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Report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Total Customers: 7,032</a:t>
            </a:r>
          </a:p>
          <a:p>
            <a:pPr marL="0" indent="0">
              <a:buNone/>
            </a:pPr>
            <a:r>
              <a:rPr dirty="0"/>
              <a:t>• Churned Customers: 1,869</a:t>
            </a:r>
          </a:p>
          <a:p>
            <a:pPr marL="0" indent="0">
              <a:buNone/>
            </a:pPr>
            <a:r>
              <a:rPr dirty="0"/>
              <a:t>• Churn Rate: 26.58%</a:t>
            </a:r>
          </a:p>
          <a:p>
            <a:pPr marL="0" indent="0">
              <a:buNone/>
            </a:pPr>
            <a:r>
              <a:rPr dirty="0"/>
              <a:t>• Avg Monthly Spend: $64.80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Churn vs Non-Churn</a:t>
            </a:r>
          </a:p>
        </p:txBody>
      </p:sp>
      <p:pic>
        <p:nvPicPr>
          <p:cNvPr id="3" name="Picture 2" descr="churn_donut.png"/>
          <p:cNvPicPr>
            <a:picLocks noChangeAspect="1"/>
          </p:cNvPicPr>
          <p:nvPr/>
        </p:nvPicPr>
        <p:blipFill>
          <a:blip r:embed="rId2"/>
          <a:srcRect l="-2310" t="13725" r="2310" b="9369"/>
          <a:stretch>
            <a:fillRect/>
          </a:stretch>
        </p:blipFill>
        <p:spPr>
          <a:xfrm>
            <a:off x="1603219" y="1499926"/>
            <a:ext cx="5937561" cy="48081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Segment Distribution</a:t>
            </a:r>
          </a:p>
        </p:txBody>
      </p:sp>
      <p:pic>
        <p:nvPicPr>
          <p:cNvPr id="3" name="Picture 2" descr="segment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735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Churn Probability vs Avg Monthly Spend</a:t>
            </a:r>
          </a:p>
        </p:txBody>
      </p:sp>
      <p:pic>
        <p:nvPicPr>
          <p:cNvPr id="3" name="Picture 2" descr="sca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9588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Tenure vs Monthly Charges</a:t>
            </a:r>
          </a:p>
        </p:txBody>
      </p:sp>
      <p:pic>
        <p:nvPicPr>
          <p:cNvPr id="3" name="Picture 2" descr="line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2158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47</Words>
  <Application>Microsoft Office PowerPoint</Application>
  <PresentationFormat>On-screen Show (4:3)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Customer Churn Analysis - Telecom Industry </vt:lpstr>
      <vt:lpstr>KPI Summary</vt:lpstr>
      <vt:lpstr>Churn vs Non-Churn</vt:lpstr>
      <vt:lpstr>Segment Distribution</vt:lpstr>
      <vt:lpstr>Churn Probability vs Avg Monthly Spend</vt:lpstr>
      <vt:lpstr>Tenure vs Monthly Charges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Greena Patel</dc:creator>
  <cp:keywords/>
  <dc:description>generated using python-pptx</dc:description>
  <cp:lastModifiedBy>Nilay Nisheethkumar Patel</cp:lastModifiedBy>
  <cp:revision>2</cp:revision>
  <dcterms:created xsi:type="dcterms:W3CDTF">2013-01-27T09:14:16Z</dcterms:created>
  <dcterms:modified xsi:type="dcterms:W3CDTF">2025-07-04T04:03:55Z</dcterms:modified>
  <cp:category/>
</cp:coreProperties>
</file>