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10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5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8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32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03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57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9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8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74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94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1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607" y="1856770"/>
            <a:ext cx="7772400" cy="1470025"/>
          </a:xfrm>
        </p:spPr>
        <p:txBody>
          <a:bodyPr>
            <a:normAutofit/>
          </a:bodyPr>
          <a:lstStyle/>
          <a:p>
            <a:r>
              <a:rPr sz="4000" dirty="0"/>
              <a:t>Sales Financial Dashboard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an interactive dashboard in Power BI for business stakeholders.</a:t>
            </a:r>
          </a:p>
          <a:p>
            <a:r>
              <a:t>The dashboard highlights Sales, Profit, and Growth KPIs, and provides interactivity through filters and slicers.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Dataset: sales_financial.csv</a:t>
            </a:r>
          </a:p>
          <a:p>
            <a:r>
              <a:rPr dirty="0"/>
              <a:t>Fields: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</a:t>
            </a:r>
            <a:r>
              <a:rPr dirty="0" err="1"/>
              <a:t>OrderID</a:t>
            </a:r>
            <a:r>
              <a:rPr dirty="0"/>
              <a:t>, </a:t>
            </a:r>
            <a:r>
              <a:rPr dirty="0" err="1"/>
              <a:t>OrderDate</a:t>
            </a:r>
            <a:r>
              <a:rPr dirty="0"/>
              <a:t>, </a:t>
            </a:r>
            <a:r>
              <a:rPr dirty="0" err="1"/>
              <a:t>CustomerName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-</a:t>
            </a:r>
            <a:r>
              <a:rPr dirty="0"/>
              <a:t> Region, Category, </a:t>
            </a:r>
            <a:r>
              <a:rPr dirty="0" err="1"/>
              <a:t>SubCategory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Sales, Profit, Quantity, Discount</a:t>
            </a:r>
          </a:p>
          <a:p>
            <a:r>
              <a:rPr dirty="0"/>
              <a:t>Contains ~200 sample transactions across 2 years.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Total Sales</a:t>
            </a:r>
          </a:p>
          <a:p>
            <a:r>
              <a:rPr dirty="0"/>
              <a:t>Total Profit</a:t>
            </a:r>
          </a:p>
          <a:p>
            <a:r>
              <a:rPr dirty="0"/>
              <a:t>Total Quantity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Visualizations in the dashboard:</a:t>
            </a:r>
          </a:p>
          <a:p>
            <a:r>
              <a:rPr dirty="0"/>
              <a:t>KPI Cards (Sales, Profit, Quantity)</a:t>
            </a:r>
          </a:p>
          <a:p>
            <a:r>
              <a:rPr dirty="0"/>
              <a:t>Line Chart: Monthly Sales Trend</a:t>
            </a:r>
          </a:p>
          <a:p>
            <a:r>
              <a:rPr dirty="0"/>
              <a:t>Bar Chart: Sales by Region</a:t>
            </a:r>
          </a:p>
          <a:p>
            <a:r>
              <a:rPr dirty="0"/>
              <a:t>Donut Chart: Sales by Category</a:t>
            </a:r>
          </a:p>
          <a:p>
            <a:r>
              <a:rPr dirty="0"/>
              <a:t>Table: Top 10 Products (Sales &amp; Profit)</a:t>
            </a:r>
          </a:p>
          <a:p>
            <a:r>
              <a:rPr dirty="0"/>
              <a:t>Filters: Year, Region, Category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Interactivity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Slicers for Year, Region, and Category</a:t>
            </a:r>
          </a:p>
          <a:p>
            <a:r>
              <a:rPr dirty="0"/>
              <a:t>Cross-filtering between visuals</a:t>
            </a:r>
          </a:p>
          <a:p>
            <a:r>
              <a:rPr dirty="0"/>
              <a:t>Navigation buttons for different analysis pages</a:t>
            </a:r>
          </a:p>
          <a:p>
            <a:r>
              <a:rPr dirty="0"/>
              <a:t>Consistent blue/green theme</a:t>
            </a:r>
          </a:p>
          <a:p>
            <a:r>
              <a:rPr dirty="0"/>
              <a:t>Export as PDF for sharing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Gained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Identified regions with highest contribution to sales</a:t>
            </a:r>
          </a:p>
          <a:p>
            <a:r>
              <a:rPr dirty="0"/>
              <a:t>Seasonal sales trends identified across months</a:t>
            </a:r>
          </a:p>
          <a:p>
            <a:r>
              <a:rPr dirty="0"/>
              <a:t>Top 10 products contributing maximum revenue</a:t>
            </a:r>
          </a:p>
          <a:p>
            <a:r>
              <a:rPr dirty="0"/>
              <a:t>Category-wise distribution of sales &amp; profit</a:t>
            </a:r>
          </a:p>
          <a:p>
            <a:r>
              <a:rPr dirty="0"/>
              <a:t>Actionable insights for decision-making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Sales Financial Dashboard enables business stakeholders to track performance effectively. With KPIs, visual breakdowns, and interactivity, the dashboard provides a clear picture of sales and profit trends to support strategic decisions.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</TotalTime>
  <Words>239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Sales Financial Dashboard</vt:lpstr>
      <vt:lpstr>Objective</vt:lpstr>
      <vt:lpstr>Dataset Overview</vt:lpstr>
      <vt:lpstr>Key Performance Indicators (KPIs)</vt:lpstr>
      <vt:lpstr>Dashboard Visuals</vt:lpstr>
      <vt:lpstr>Interactivity &amp; Features</vt:lpstr>
      <vt:lpstr>Insights Gained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Nilay Nisheethkumar Patel</cp:lastModifiedBy>
  <cp:revision>2</cp:revision>
  <dcterms:created xsi:type="dcterms:W3CDTF">2013-01-27T09:14:16Z</dcterms:created>
  <dcterms:modified xsi:type="dcterms:W3CDTF">2025-10-01T20:16:53Z</dcterms:modified>
  <cp:category/>
</cp:coreProperties>
</file>