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70" r:id="rId6"/>
    <p:sldId id="261" r:id="rId7"/>
    <p:sldId id="264" r:id="rId8"/>
    <p:sldId id="268" r:id="rId9"/>
    <p:sldId id="269" r:id="rId10"/>
    <p:sldId id="271" r:id="rId11"/>
    <p:sldId id="263" r:id="rId12"/>
    <p:sldId id="262" r:id="rId13"/>
    <p:sldId id="265" r:id="rId14"/>
    <p:sldId id="266" r:id="rId15"/>
    <p:sldId id="272" r:id="rId16"/>
    <p:sldId id="273" r:id="rId17"/>
    <p:sldId id="267" r:id="rId18"/>
    <p:sldId id="256" r:id="rId19"/>
  </p:sldIdLst>
  <p:sldSz cx="9144000" cy="5143500" type="screen16x9"/>
  <p:notesSz cx="9144000" cy="51435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84F"/>
    <a:srgbClr val="E7E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>
      <p:cViewPr varScale="1">
        <p:scale>
          <a:sx n="103" d="100"/>
          <a:sy n="103" d="100"/>
        </p:scale>
        <p:origin x="10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30163-D72E-4BEB-9C75-AD2053555D5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B7D5A4F-3681-4E32-BCA3-6C5DF38A3BF5}">
      <dgm:prSet phldrT="[Text]"/>
      <dgm:spPr>
        <a:solidFill>
          <a:srgbClr val="FF0000"/>
        </a:solidFill>
        <a:ln>
          <a:solidFill>
            <a:schemeClr val="tx1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Vorhersage in Toleranzbereich … </a:t>
          </a:r>
          <a:endParaRPr lang="de-DE" dirty="0">
            <a:solidFill>
              <a:schemeClr val="tx1"/>
            </a:solidFill>
          </a:endParaRPr>
        </a:p>
      </dgm:t>
    </dgm:pt>
    <dgm:pt modelId="{FCD6C596-6620-46C8-836F-F05195BACE2D}" type="parTrans" cxnId="{122F6791-EF10-465C-A723-C6443CFFEF2C}">
      <dgm:prSet/>
      <dgm:spPr/>
      <dgm:t>
        <a:bodyPr/>
        <a:lstStyle/>
        <a:p>
          <a:endParaRPr lang="de-DE"/>
        </a:p>
      </dgm:t>
    </dgm:pt>
    <dgm:pt modelId="{C3D780E9-225B-46AD-A1A8-BA55DC174200}" type="sibTrans" cxnId="{122F6791-EF10-465C-A723-C6443CFFEF2C}">
      <dgm:prSet/>
      <dgm:spPr/>
      <dgm:t>
        <a:bodyPr/>
        <a:lstStyle/>
        <a:p>
          <a:endParaRPr lang="de-DE"/>
        </a:p>
      </dgm:t>
    </dgm:pt>
    <dgm:pt modelId="{F04BE402-9189-4188-AC8B-9261C63CD52F}">
      <dgm:prSet phldrT="[Text]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für </a:t>
          </a:r>
          <a:r>
            <a:rPr lang="de-DE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alle</a:t>
          </a:r>
          <a:r>
            <a: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Joints</a:t>
          </a:r>
          <a:endParaRPr lang="de-DE" dirty="0">
            <a:solidFill>
              <a:schemeClr val="tx1"/>
            </a:solidFill>
          </a:endParaRPr>
        </a:p>
      </dgm:t>
    </dgm:pt>
    <dgm:pt modelId="{FDF9775A-90D9-4FC1-AC22-E484848DD710}" type="parTrans" cxnId="{2746E177-ED81-4300-84EC-8316BFDF0B59}">
      <dgm:prSet/>
      <dgm:spPr/>
      <dgm:t>
        <a:bodyPr/>
        <a:lstStyle/>
        <a:p>
          <a:endParaRPr lang="de-DE"/>
        </a:p>
      </dgm:t>
    </dgm:pt>
    <dgm:pt modelId="{5213B667-5356-415C-9DA8-7C7F6CF9AE2E}" type="sibTrans" cxnId="{2746E177-ED81-4300-84EC-8316BFDF0B59}">
      <dgm:prSet/>
      <dgm:spPr/>
      <dgm:t>
        <a:bodyPr/>
        <a:lstStyle/>
        <a:p>
          <a:endParaRPr lang="de-DE"/>
        </a:p>
      </dgm:t>
    </dgm:pt>
    <dgm:pt modelId="{7505A285-7851-4B4B-B4BA-CB36CC638399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Kontur bzw. Körperhaltung richtig</a:t>
          </a:r>
          <a:endParaRPr lang="de-DE" dirty="0">
            <a:solidFill>
              <a:schemeClr val="tx1"/>
            </a:solidFill>
          </a:endParaRPr>
        </a:p>
      </dgm:t>
    </dgm:pt>
    <dgm:pt modelId="{21DFA193-D97A-4B53-A761-6AA83E9AA6C7}" type="parTrans" cxnId="{B3D5D964-0FB8-45E1-B33B-51A78E8ACC04}">
      <dgm:prSet/>
      <dgm:spPr/>
      <dgm:t>
        <a:bodyPr/>
        <a:lstStyle/>
        <a:p>
          <a:endParaRPr lang="de-DE"/>
        </a:p>
      </dgm:t>
    </dgm:pt>
    <dgm:pt modelId="{C85D87F5-ADDE-42A4-90FF-F3FDD46E26EF}" type="sibTrans" cxnId="{B3D5D964-0FB8-45E1-B33B-51A78E8ACC04}">
      <dgm:prSet/>
      <dgm:spPr/>
      <dgm:t>
        <a:bodyPr/>
        <a:lstStyle/>
        <a:p>
          <a:endParaRPr lang="de-DE"/>
        </a:p>
      </dgm:t>
    </dgm:pt>
    <dgm:pt modelId="{C0CCCC5C-D563-43D3-AA81-1E26AF298963}" type="pres">
      <dgm:prSet presAssocID="{98430163-D72E-4BEB-9C75-AD2053555D53}" presName="linearFlow" presStyleCnt="0">
        <dgm:presLayoutVars>
          <dgm:resizeHandles val="exact"/>
        </dgm:presLayoutVars>
      </dgm:prSet>
      <dgm:spPr/>
    </dgm:pt>
    <dgm:pt modelId="{BF9BA275-7C4E-46C2-9701-C540AFACC587}" type="pres">
      <dgm:prSet presAssocID="{9B7D5A4F-3681-4E32-BCA3-6C5DF38A3BF5}" presName="node" presStyleLbl="node1" presStyleIdx="0" presStyleCnt="3">
        <dgm:presLayoutVars>
          <dgm:bulletEnabled val="1"/>
        </dgm:presLayoutVars>
      </dgm:prSet>
      <dgm:spPr/>
    </dgm:pt>
    <dgm:pt modelId="{89E47E3A-78C0-470F-A716-076970518927}" type="pres">
      <dgm:prSet presAssocID="{C3D780E9-225B-46AD-A1A8-BA55DC174200}" presName="sibTrans" presStyleLbl="sibTrans2D1" presStyleIdx="0" presStyleCnt="2"/>
      <dgm:spPr/>
    </dgm:pt>
    <dgm:pt modelId="{636038C5-111D-474C-9ACE-B3C36CB96704}" type="pres">
      <dgm:prSet presAssocID="{C3D780E9-225B-46AD-A1A8-BA55DC174200}" presName="connectorText" presStyleLbl="sibTrans2D1" presStyleIdx="0" presStyleCnt="2"/>
      <dgm:spPr/>
    </dgm:pt>
    <dgm:pt modelId="{135E0D8F-B796-46BA-B2BF-63A0F19C92EF}" type="pres">
      <dgm:prSet presAssocID="{F04BE402-9189-4188-AC8B-9261C63CD52F}" presName="node" presStyleLbl="node1" presStyleIdx="1" presStyleCnt="3">
        <dgm:presLayoutVars>
          <dgm:bulletEnabled val="1"/>
        </dgm:presLayoutVars>
      </dgm:prSet>
      <dgm:spPr/>
    </dgm:pt>
    <dgm:pt modelId="{B2E27386-ED5A-4A64-8017-805B0B8164ED}" type="pres">
      <dgm:prSet presAssocID="{5213B667-5356-415C-9DA8-7C7F6CF9AE2E}" presName="sibTrans" presStyleLbl="sibTrans2D1" presStyleIdx="1" presStyleCnt="2"/>
      <dgm:spPr/>
    </dgm:pt>
    <dgm:pt modelId="{B677EF2C-37E0-475C-9F5B-0223713EA563}" type="pres">
      <dgm:prSet presAssocID="{5213B667-5356-415C-9DA8-7C7F6CF9AE2E}" presName="connectorText" presStyleLbl="sibTrans2D1" presStyleIdx="1" presStyleCnt="2"/>
      <dgm:spPr/>
    </dgm:pt>
    <dgm:pt modelId="{0247D68E-3499-4838-A09C-744DC2911D5F}" type="pres">
      <dgm:prSet presAssocID="{7505A285-7851-4B4B-B4BA-CB36CC638399}" presName="node" presStyleLbl="node1" presStyleIdx="2" presStyleCnt="3">
        <dgm:presLayoutVars>
          <dgm:bulletEnabled val="1"/>
        </dgm:presLayoutVars>
      </dgm:prSet>
      <dgm:spPr/>
    </dgm:pt>
  </dgm:ptLst>
  <dgm:cxnLst>
    <dgm:cxn modelId="{C3888624-EA56-4FB2-A4F4-C78EAB826C8A}" type="presOf" srcId="{98430163-D72E-4BEB-9C75-AD2053555D53}" destId="{C0CCCC5C-D563-43D3-AA81-1E26AF298963}" srcOrd="0" destOrd="0" presId="urn:microsoft.com/office/officeart/2005/8/layout/process2"/>
    <dgm:cxn modelId="{369E2540-A954-4C33-BE66-AF6F0E6A50EB}" type="presOf" srcId="{C3D780E9-225B-46AD-A1A8-BA55DC174200}" destId="{89E47E3A-78C0-470F-A716-076970518927}" srcOrd="0" destOrd="0" presId="urn:microsoft.com/office/officeart/2005/8/layout/process2"/>
    <dgm:cxn modelId="{B3D5D964-0FB8-45E1-B33B-51A78E8ACC04}" srcId="{98430163-D72E-4BEB-9C75-AD2053555D53}" destId="{7505A285-7851-4B4B-B4BA-CB36CC638399}" srcOrd="2" destOrd="0" parTransId="{21DFA193-D97A-4B53-A761-6AA83E9AA6C7}" sibTransId="{C85D87F5-ADDE-42A4-90FF-F3FDD46E26EF}"/>
    <dgm:cxn modelId="{947FAE6B-3298-4D76-9D07-818BCBF53D82}" type="presOf" srcId="{5213B667-5356-415C-9DA8-7C7F6CF9AE2E}" destId="{B677EF2C-37E0-475C-9F5B-0223713EA563}" srcOrd="1" destOrd="0" presId="urn:microsoft.com/office/officeart/2005/8/layout/process2"/>
    <dgm:cxn modelId="{33DEB56F-19F6-45E3-827C-E40F8C397E67}" type="presOf" srcId="{C3D780E9-225B-46AD-A1A8-BA55DC174200}" destId="{636038C5-111D-474C-9ACE-B3C36CB96704}" srcOrd="1" destOrd="0" presId="urn:microsoft.com/office/officeart/2005/8/layout/process2"/>
    <dgm:cxn modelId="{252E1474-9D63-4AAF-89B0-609DEF109550}" type="presOf" srcId="{7505A285-7851-4B4B-B4BA-CB36CC638399}" destId="{0247D68E-3499-4838-A09C-744DC2911D5F}" srcOrd="0" destOrd="0" presId="urn:microsoft.com/office/officeart/2005/8/layout/process2"/>
    <dgm:cxn modelId="{E2F0C377-F7FB-41FD-982A-F9FBCEE530C1}" type="presOf" srcId="{5213B667-5356-415C-9DA8-7C7F6CF9AE2E}" destId="{B2E27386-ED5A-4A64-8017-805B0B8164ED}" srcOrd="0" destOrd="0" presId="urn:microsoft.com/office/officeart/2005/8/layout/process2"/>
    <dgm:cxn modelId="{2746E177-ED81-4300-84EC-8316BFDF0B59}" srcId="{98430163-D72E-4BEB-9C75-AD2053555D53}" destId="{F04BE402-9189-4188-AC8B-9261C63CD52F}" srcOrd="1" destOrd="0" parTransId="{FDF9775A-90D9-4FC1-AC22-E484848DD710}" sibTransId="{5213B667-5356-415C-9DA8-7C7F6CF9AE2E}"/>
    <dgm:cxn modelId="{122F6791-EF10-465C-A723-C6443CFFEF2C}" srcId="{98430163-D72E-4BEB-9C75-AD2053555D53}" destId="{9B7D5A4F-3681-4E32-BCA3-6C5DF38A3BF5}" srcOrd="0" destOrd="0" parTransId="{FCD6C596-6620-46C8-836F-F05195BACE2D}" sibTransId="{C3D780E9-225B-46AD-A1A8-BA55DC174200}"/>
    <dgm:cxn modelId="{345657AD-3D63-447F-B655-B8D9F3075D1A}" type="presOf" srcId="{F04BE402-9189-4188-AC8B-9261C63CD52F}" destId="{135E0D8F-B796-46BA-B2BF-63A0F19C92EF}" srcOrd="0" destOrd="0" presId="urn:microsoft.com/office/officeart/2005/8/layout/process2"/>
    <dgm:cxn modelId="{185AABF1-942E-4E44-A200-176D2DC72349}" type="presOf" srcId="{9B7D5A4F-3681-4E32-BCA3-6C5DF38A3BF5}" destId="{BF9BA275-7C4E-46C2-9701-C540AFACC587}" srcOrd="0" destOrd="0" presId="urn:microsoft.com/office/officeart/2005/8/layout/process2"/>
    <dgm:cxn modelId="{919A4EA6-4917-47F1-B5E7-157B8686A0A7}" type="presParOf" srcId="{C0CCCC5C-D563-43D3-AA81-1E26AF298963}" destId="{BF9BA275-7C4E-46C2-9701-C540AFACC587}" srcOrd="0" destOrd="0" presId="urn:microsoft.com/office/officeart/2005/8/layout/process2"/>
    <dgm:cxn modelId="{3D255E8F-2DE7-47ED-BFCF-401906C654E6}" type="presParOf" srcId="{C0CCCC5C-D563-43D3-AA81-1E26AF298963}" destId="{89E47E3A-78C0-470F-A716-076970518927}" srcOrd="1" destOrd="0" presId="urn:microsoft.com/office/officeart/2005/8/layout/process2"/>
    <dgm:cxn modelId="{A482BCCC-6095-4519-ADCF-C0B609EA2E38}" type="presParOf" srcId="{89E47E3A-78C0-470F-A716-076970518927}" destId="{636038C5-111D-474C-9ACE-B3C36CB96704}" srcOrd="0" destOrd="0" presId="urn:microsoft.com/office/officeart/2005/8/layout/process2"/>
    <dgm:cxn modelId="{E3FDB613-6AF5-490F-8224-EE17053EF9E2}" type="presParOf" srcId="{C0CCCC5C-D563-43D3-AA81-1E26AF298963}" destId="{135E0D8F-B796-46BA-B2BF-63A0F19C92EF}" srcOrd="2" destOrd="0" presId="urn:microsoft.com/office/officeart/2005/8/layout/process2"/>
    <dgm:cxn modelId="{56B5BA0F-B3DD-45C2-82E1-0CA365226EC0}" type="presParOf" srcId="{C0CCCC5C-D563-43D3-AA81-1E26AF298963}" destId="{B2E27386-ED5A-4A64-8017-805B0B8164ED}" srcOrd="3" destOrd="0" presId="urn:microsoft.com/office/officeart/2005/8/layout/process2"/>
    <dgm:cxn modelId="{AE189ED9-A9A5-4CFD-8872-C73A7EAC0D3D}" type="presParOf" srcId="{B2E27386-ED5A-4A64-8017-805B0B8164ED}" destId="{B677EF2C-37E0-475C-9F5B-0223713EA563}" srcOrd="0" destOrd="0" presId="urn:microsoft.com/office/officeart/2005/8/layout/process2"/>
    <dgm:cxn modelId="{4B61793B-FA14-421E-BFB0-3C81DE4A1CB7}" type="presParOf" srcId="{C0CCCC5C-D563-43D3-AA81-1E26AF298963}" destId="{0247D68E-3499-4838-A09C-744DC2911D5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BA275-7C4E-46C2-9701-C540AFACC587}">
      <dsp:nvSpPr>
        <dsp:cNvPr id="0" name=""/>
        <dsp:cNvSpPr/>
      </dsp:nvSpPr>
      <dsp:spPr>
        <a:xfrm>
          <a:off x="584639" y="0"/>
          <a:ext cx="1780558" cy="54638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Vorhersage in Toleranzbereich … </a:t>
          </a:r>
          <a:endParaRPr lang="de-DE" sz="1400" kern="1200" dirty="0">
            <a:solidFill>
              <a:schemeClr val="tx1"/>
            </a:solidFill>
          </a:endParaRPr>
        </a:p>
      </dsp:txBody>
      <dsp:txXfrm>
        <a:off x="600642" y="16003"/>
        <a:ext cx="1748552" cy="514380"/>
      </dsp:txXfrm>
    </dsp:sp>
    <dsp:sp modelId="{89E47E3A-78C0-470F-A716-076970518927}">
      <dsp:nvSpPr>
        <dsp:cNvPr id="0" name=""/>
        <dsp:cNvSpPr/>
      </dsp:nvSpPr>
      <dsp:spPr>
        <a:xfrm rot="5400000">
          <a:off x="1372471" y="560046"/>
          <a:ext cx="204894" cy="2458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 rot="-5400000">
        <a:off x="1401157" y="580535"/>
        <a:ext cx="147523" cy="143426"/>
      </dsp:txXfrm>
    </dsp:sp>
    <dsp:sp modelId="{135E0D8F-B796-46BA-B2BF-63A0F19C92EF}">
      <dsp:nvSpPr>
        <dsp:cNvPr id="0" name=""/>
        <dsp:cNvSpPr/>
      </dsp:nvSpPr>
      <dsp:spPr>
        <a:xfrm>
          <a:off x="584639" y="819579"/>
          <a:ext cx="1780558" cy="54638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für </a:t>
          </a:r>
          <a:r>
            <a:rPr lang="de-DE" sz="1400" i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alle</a:t>
          </a:r>
          <a:r>
            <a:rPr lang="de-DE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Joints</a:t>
          </a:r>
          <a:endParaRPr lang="de-DE" sz="1400" kern="1200" dirty="0">
            <a:solidFill>
              <a:schemeClr val="tx1"/>
            </a:solidFill>
          </a:endParaRPr>
        </a:p>
      </dsp:txBody>
      <dsp:txXfrm>
        <a:off x="600642" y="835582"/>
        <a:ext cx="1748552" cy="514380"/>
      </dsp:txXfrm>
    </dsp:sp>
    <dsp:sp modelId="{B2E27386-ED5A-4A64-8017-805B0B8164ED}">
      <dsp:nvSpPr>
        <dsp:cNvPr id="0" name=""/>
        <dsp:cNvSpPr/>
      </dsp:nvSpPr>
      <dsp:spPr>
        <a:xfrm rot="5400000">
          <a:off x="1372471" y="1379625"/>
          <a:ext cx="204894" cy="2458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 rot="-5400000">
        <a:off x="1401157" y="1400114"/>
        <a:ext cx="147523" cy="143426"/>
      </dsp:txXfrm>
    </dsp:sp>
    <dsp:sp modelId="{0247D68E-3499-4838-A09C-744DC2911D5F}">
      <dsp:nvSpPr>
        <dsp:cNvPr id="0" name=""/>
        <dsp:cNvSpPr/>
      </dsp:nvSpPr>
      <dsp:spPr>
        <a:xfrm>
          <a:off x="584639" y="1639159"/>
          <a:ext cx="1780558" cy="54638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Kontur bzw. Körperhaltung richtig</a:t>
          </a:r>
          <a:endParaRPr lang="de-DE" sz="1400" kern="1200" dirty="0">
            <a:solidFill>
              <a:schemeClr val="tx1"/>
            </a:solidFill>
          </a:endParaRPr>
        </a:p>
      </dsp:txBody>
      <dsp:txXfrm>
        <a:off x="600642" y="1655162"/>
        <a:ext cx="1748552" cy="514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0D7AA-D2AE-41DF-B776-A40E9AA8BDC4}" type="datetimeFigureOut">
              <a:rPr lang="de-DE" smtClean="0"/>
              <a:t>28.07.2022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53778-2BE2-45AB-9668-DB7C18A3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21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53778-2BE2-45AB-9668-DB7C18A3A1A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56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Clo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2">
            <a:extLst>
              <a:ext uri="{FF2B5EF4-FFF2-40B4-BE49-F238E27FC236}">
                <a16:creationId xmlns:a16="http://schemas.microsoft.com/office/drawing/2014/main" id="{F2E1E043-DCD4-4178-BF0E-4D98FEF4BC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609927"/>
            <a:ext cx="9159998" cy="4121999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23237289-CE15-4107-A889-853C199363F7}"/>
              </a:ext>
            </a:extLst>
          </p:cNvPr>
          <p:cNvSpPr/>
          <p:nvPr userDrawn="1"/>
        </p:nvSpPr>
        <p:spPr bwMode="auto">
          <a:xfrm>
            <a:off x="-142672" y="3315018"/>
            <a:ext cx="6543472" cy="900953"/>
          </a:xfrm>
          <a:prstGeom prst="roundRect">
            <a:avLst>
              <a:gd name="adj" fmla="val 16667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8" name="Ecken des Rechtecks auf der gleichen Seite abrunden 8">
            <a:extLst>
              <a:ext uri="{FF2B5EF4-FFF2-40B4-BE49-F238E27FC236}">
                <a16:creationId xmlns:a16="http://schemas.microsoft.com/office/drawing/2014/main" id="{DF6FF833-F14F-45E8-B4F8-CD731B73E0AB}"/>
              </a:ext>
            </a:extLst>
          </p:cNvPr>
          <p:cNvSpPr/>
          <p:nvPr userDrawn="1"/>
        </p:nvSpPr>
        <p:spPr bwMode="auto">
          <a:xfrm>
            <a:off x="7026088" y="4285925"/>
            <a:ext cx="1604682" cy="857575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9" name="Grafik 5">
            <a:extLst>
              <a:ext uri="{FF2B5EF4-FFF2-40B4-BE49-F238E27FC236}">
                <a16:creationId xmlns:a16="http://schemas.microsoft.com/office/drawing/2014/main" id="{D66CBD89-0ACF-42DC-8D40-FD355F84AE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13750" y="4373368"/>
            <a:ext cx="1440915" cy="686474"/>
          </a:xfrm>
          <a:prstGeom prst="rect">
            <a:avLst/>
          </a:prstGeom>
        </p:spPr>
      </p:pic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A12B58C2-12E8-42DC-9D26-3F71DFD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145710" y="4846976"/>
            <a:ext cx="2265192" cy="292418"/>
          </a:xfrm>
        </p:spPr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  <a:endParaRPr/>
          </a:p>
          <a:p>
            <a:pPr>
              <a:defRPr/>
            </a:pPr>
            <a:endParaRPr lang="de-DE"/>
          </a:p>
        </p:txBody>
      </p:sp>
      <p:sp>
        <p:nvSpPr>
          <p:cNvPr id="11" name="Rechteck 18">
            <a:extLst>
              <a:ext uri="{FF2B5EF4-FFF2-40B4-BE49-F238E27FC236}">
                <a16:creationId xmlns:a16="http://schemas.microsoft.com/office/drawing/2014/main" id="{2EFF4C1C-7417-412F-AE64-4CA9ED054C52}"/>
              </a:ext>
            </a:extLst>
          </p:cNvPr>
          <p:cNvSpPr/>
          <p:nvPr userDrawn="1"/>
        </p:nvSpPr>
        <p:spPr bwMode="auto">
          <a:xfrm>
            <a:off x="0" y="-1"/>
            <a:ext cx="9144000" cy="609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12" name="Grafik 17">
            <a:extLst>
              <a:ext uri="{FF2B5EF4-FFF2-40B4-BE49-F238E27FC236}">
                <a16:creationId xmlns:a16="http://schemas.microsoft.com/office/drawing/2014/main" id="{AF0C23F4-74C5-4B1B-8B09-4971C050B30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6157925" y="178594"/>
            <a:ext cx="2476119" cy="273790"/>
          </a:xfrm>
          <a:prstGeom prst="rect">
            <a:avLst/>
          </a:pr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2D9872C4-EFB7-41BE-95CF-69C91E74283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517708" y="3315018"/>
            <a:ext cx="6858000" cy="487149"/>
          </a:xfr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 dirty="0"/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FDEFB9EE-D91B-4E31-BFBE-86A8D76380C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517708" y="3721442"/>
            <a:ext cx="6858000" cy="1241822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rPr lang="de-DE"/>
              <a:t>Master-Untertitelformat bearbeiten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73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143000" y="2145322"/>
            <a:ext cx="6858000" cy="487149"/>
          </a:xfrm>
        </p:spPr>
        <p:txBody>
          <a:bodyPr anchor="b">
            <a:normAutofit/>
          </a:bodyPr>
          <a:lstStyle>
            <a:lvl1pPr algn="l">
              <a:defRPr sz="2800" b="1" i="0">
                <a:solidFill>
                  <a:srgbClr val="01284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2659324"/>
            <a:ext cx="6858000" cy="124182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D91E4F"/>
                </a:solidFill>
                <a:latin typeface="Arial"/>
                <a:cs typeface="Arial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  <a:endParaRPr/>
          </a:p>
          <a:p>
            <a:pPr>
              <a:defRPr/>
            </a:pPr>
            <a:endParaRPr lang="de-DE"/>
          </a:p>
        </p:txBody>
      </p:sp>
      <p:sp>
        <p:nvSpPr>
          <p:cNvPr id="7" name="Rechteck 7"/>
          <p:cNvSpPr/>
          <p:nvPr userDrawn="1"/>
        </p:nvSpPr>
        <p:spPr bwMode="auto">
          <a:xfrm>
            <a:off x="0" y="1216385"/>
            <a:ext cx="9144000" cy="3518901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: abgerundete Ecken 32"/>
          <p:cNvSpPr/>
          <p:nvPr userDrawn="1"/>
        </p:nvSpPr>
        <p:spPr bwMode="auto">
          <a:xfrm>
            <a:off x="-2" y="1225356"/>
            <a:ext cx="3996000" cy="45719"/>
          </a:xfrm>
          <a:custGeom>
            <a:avLst/>
            <a:gdLst>
              <a:gd name="connsiteX0" fmla="*/ 0 w 2670610"/>
              <a:gd name="connsiteY0" fmla="*/ 57116 h 658848"/>
              <a:gd name="connsiteX1" fmla="*/ 57116 w 2670610"/>
              <a:gd name="connsiteY1" fmla="*/ 0 h 658848"/>
              <a:gd name="connsiteX2" fmla="*/ 2613494 w 2670610"/>
              <a:gd name="connsiteY2" fmla="*/ 0 h 658848"/>
              <a:gd name="connsiteX3" fmla="*/ 2670610 w 2670610"/>
              <a:gd name="connsiteY3" fmla="*/ 57116 h 658848"/>
              <a:gd name="connsiteX4" fmla="*/ 2670610 w 2670610"/>
              <a:gd name="connsiteY4" fmla="*/ 601732 h 658848"/>
              <a:gd name="connsiteX5" fmla="*/ 2613494 w 2670610"/>
              <a:gd name="connsiteY5" fmla="*/ 658848 h 658848"/>
              <a:gd name="connsiteX6" fmla="*/ 57116 w 2670610"/>
              <a:gd name="connsiteY6" fmla="*/ 658848 h 658848"/>
              <a:gd name="connsiteX7" fmla="*/ 0 w 2670610"/>
              <a:gd name="connsiteY7" fmla="*/ 601732 h 658848"/>
              <a:gd name="connsiteX8" fmla="*/ 0 w 2670610"/>
              <a:gd name="connsiteY8" fmla="*/ 57116 h 658848"/>
              <a:gd name="connsiteX0" fmla="*/ 57116 w 2670610"/>
              <a:gd name="connsiteY0" fmla="*/ 658848 h 750288"/>
              <a:gd name="connsiteX1" fmla="*/ 0 w 2670610"/>
              <a:gd name="connsiteY1" fmla="*/ 601732 h 750288"/>
              <a:gd name="connsiteX2" fmla="*/ 0 w 2670610"/>
              <a:gd name="connsiteY2" fmla="*/ 57116 h 750288"/>
              <a:gd name="connsiteX3" fmla="*/ 57116 w 2670610"/>
              <a:gd name="connsiteY3" fmla="*/ 0 h 750288"/>
              <a:gd name="connsiteX4" fmla="*/ 2613494 w 2670610"/>
              <a:gd name="connsiteY4" fmla="*/ 0 h 750288"/>
              <a:gd name="connsiteX5" fmla="*/ 2670610 w 2670610"/>
              <a:gd name="connsiteY5" fmla="*/ 57116 h 750288"/>
              <a:gd name="connsiteX6" fmla="*/ 2670610 w 2670610"/>
              <a:gd name="connsiteY6" fmla="*/ 601732 h 750288"/>
              <a:gd name="connsiteX7" fmla="*/ 2613494 w 2670610"/>
              <a:gd name="connsiteY7" fmla="*/ 658848 h 750288"/>
              <a:gd name="connsiteX8" fmla="*/ 148556 w 2670610"/>
              <a:gd name="connsiteY8" fmla="*/ 750288 h 750288"/>
              <a:gd name="connsiteX0" fmla="*/ 0 w 2670610"/>
              <a:gd name="connsiteY0" fmla="*/ 601732 h 750288"/>
              <a:gd name="connsiteX1" fmla="*/ 0 w 2670610"/>
              <a:gd name="connsiteY1" fmla="*/ 57116 h 750288"/>
              <a:gd name="connsiteX2" fmla="*/ 57116 w 2670610"/>
              <a:gd name="connsiteY2" fmla="*/ 0 h 750288"/>
              <a:gd name="connsiteX3" fmla="*/ 2613494 w 2670610"/>
              <a:gd name="connsiteY3" fmla="*/ 0 h 750288"/>
              <a:gd name="connsiteX4" fmla="*/ 2670610 w 2670610"/>
              <a:gd name="connsiteY4" fmla="*/ 57116 h 750288"/>
              <a:gd name="connsiteX5" fmla="*/ 2670610 w 2670610"/>
              <a:gd name="connsiteY5" fmla="*/ 601732 h 750288"/>
              <a:gd name="connsiteX6" fmla="*/ 2613494 w 2670610"/>
              <a:gd name="connsiteY6" fmla="*/ 658848 h 750288"/>
              <a:gd name="connsiteX7" fmla="*/ 148556 w 2670610"/>
              <a:gd name="connsiteY7" fmla="*/ 750288 h 750288"/>
              <a:gd name="connsiteX0" fmla="*/ 0 w 2670610"/>
              <a:gd name="connsiteY0" fmla="*/ 57116 h 750288"/>
              <a:gd name="connsiteX1" fmla="*/ 57116 w 2670610"/>
              <a:gd name="connsiteY1" fmla="*/ 0 h 750288"/>
              <a:gd name="connsiteX2" fmla="*/ 2613494 w 2670610"/>
              <a:gd name="connsiteY2" fmla="*/ 0 h 750288"/>
              <a:gd name="connsiteX3" fmla="*/ 2670610 w 2670610"/>
              <a:gd name="connsiteY3" fmla="*/ 57116 h 750288"/>
              <a:gd name="connsiteX4" fmla="*/ 2670610 w 2670610"/>
              <a:gd name="connsiteY4" fmla="*/ 601732 h 750288"/>
              <a:gd name="connsiteX5" fmla="*/ 2613494 w 2670610"/>
              <a:gd name="connsiteY5" fmla="*/ 658848 h 750288"/>
              <a:gd name="connsiteX6" fmla="*/ 148556 w 2670610"/>
              <a:gd name="connsiteY6" fmla="*/ 750288 h 750288"/>
              <a:gd name="connsiteX0" fmla="*/ 0 w 2613494"/>
              <a:gd name="connsiteY0" fmla="*/ 0 h 750288"/>
              <a:gd name="connsiteX1" fmla="*/ 2556378 w 2613494"/>
              <a:gd name="connsiteY1" fmla="*/ 0 h 750288"/>
              <a:gd name="connsiteX2" fmla="*/ 2613494 w 2613494"/>
              <a:gd name="connsiteY2" fmla="*/ 57116 h 750288"/>
              <a:gd name="connsiteX3" fmla="*/ 2613494 w 2613494"/>
              <a:gd name="connsiteY3" fmla="*/ 601732 h 750288"/>
              <a:gd name="connsiteX4" fmla="*/ 2556378 w 2613494"/>
              <a:gd name="connsiteY4" fmla="*/ 658848 h 750288"/>
              <a:gd name="connsiteX5" fmla="*/ 91440 w 2613494"/>
              <a:gd name="connsiteY5" fmla="*/ 750288 h 750288"/>
              <a:gd name="connsiteX0" fmla="*/ 0 w 2613494"/>
              <a:gd name="connsiteY0" fmla="*/ 0 h 658848"/>
              <a:gd name="connsiteX1" fmla="*/ 2556378 w 2613494"/>
              <a:gd name="connsiteY1" fmla="*/ 0 h 658848"/>
              <a:gd name="connsiteX2" fmla="*/ 2613494 w 2613494"/>
              <a:gd name="connsiteY2" fmla="*/ 57116 h 658848"/>
              <a:gd name="connsiteX3" fmla="*/ 2613494 w 2613494"/>
              <a:gd name="connsiteY3" fmla="*/ 601732 h 658848"/>
              <a:gd name="connsiteX4" fmla="*/ 2556378 w 2613494"/>
              <a:gd name="connsiteY4" fmla="*/ 658848 h 658848"/>
              <a:gd name="connsiteX0" fmla="*/ 0 w 2613494"/>
              <a:gd name="connsiteY0" fmla="*/ 0 h 601732"/>
              <a:gd name="connsiteX1" fmla="*/ 2556378 w 2613494"/>
              <a:gd name="connsiteY1" fmla="*/ 0 h 601732"/>
              <a:gd name="connsiteX2" fmla="*/ 2613494 w 2613494"/>
              <a:gd name="connsiteY2" fmla="*/ 57116 h 601732"/>
              <a:gd name="connsiteX3" fmla="*/ 2613494 w 2613494"/>
              <a:gd name="connsiteY3" fmla="*/ 601732 h 601732"/>
              <a:gd name="connsiteX0" fmla="*/ 0 w 2752979"/>
              <a:gd name="connsiteY0" fmla="*/ 0 h 512617"/>
              <a:gd name="connsiteX1" fmla="*/ 2556378 w 2752979"/>
              <a:gd name="connsiteY1" fmla="*/ 0 h 512617"/>
              <a:gd name="connsiteX2" fmla="*/ 2613494 w 2752979"/>
              <a:gd name="connsiteY2" fmla="*/ 57116 h 512617"/>
              <a:gd name="connsiteX3" fmla="*/ 2752979 w 2752979"/>
              <a:gd name="connsiteY3" fmla="*/ 512617 h 512617"/>
              <a:gd name="connsiteX0" fmla="*/ 0 w 2613494"/>
              <a:gd name="connsiteY0" fmla="*/ 0 h 57116"/>
              <a:gd name="connsiteX1" fmla="*/ 2556378 w 2613494"/>
              <a:gd name="connsiteY1" fmla="*/ 0 h 57116"/>
              <a:gd name="connsiteX2" fmla="*/ 2613494 w 2613494"/>
              <a:gd name="connsiteY2" fmla="*/ 57116 h 57116"/>
              <a:gd name="connsiteX0" fmla="*/ 0 w 2556378"/>
              <a:gd name="connsiteY0" fmla="*/ 0 h 0"/>
              <a:gd name="connsiteX1" fmla="*/ 2556378 w 255637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6378" extrusionOk="0">
                <a:moveTo>
                  <a:pt x="0" y="0"/>
                </a:moveTo>
                <a:lnTo>
                  <a:pt x="2556378" y="0"/>
                </a:lnTo>
              </a:path>
            </a:pathLst>
          </a:custGeom>
          <a:noFill/>
          <a:ln w="25400" cap="flat">
            <a:gradFill>
              <a:gsLst>
                <a:gs pos="2000">
                  <a:srgbClr val="D91E4F">
                    <a:lumMod val="87000"/>
                    <a:lumOff val="13000"/>
                    <a:alpha val="0"/>
                  </a:srgbClr>
                </a:gs>
                <a:gs pos="83000">
                  <a:srgbClr val="D91E4F"/>
                </a:gs>
                <a:gs pos="99000">
                  <a:srgbClr val="D91E4F"/>
                </a:gs>
              </a:gsLst>
              <a:lin ang="108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9" name="Gruppieren 6"/>
          <p:cNvGrpSpPr/>
          <p:nvPr userDrawn="1"/>
        </p:nvGrpSpPr>
        <p:grpSpPr bwMode="auto">
          <a:xfrm>
            <a:off x="7452360" y="4546246"/>
            <a:ext cx="1158903" cy="597254"/>
            <a:chOff x="7452360" y="4546246"/>
            <a:chExt cx="1158903" cy="597254"/>
          </a:xfrm>
        </p:grpSpPr>
        <p:sp>
          <p:nvSpPr>
            <p:cNvPr id="10" name="Ecken des Rechtecks auf der gleichen Seite abrunden 9"/>
            <p:cNvSpPr/>
            <p:nvPr/>
          </p:nvSpPr>
          <p:spPr bwMode="auto">
            <a:xfrm>
              <a:off x="7452360" y="4546246"/>
              <a:ext cx="1158903" cy="59725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pic>
          <p:nvPicPr>
            <p:cNvPr id="11" name="Grafik 9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7520037" y="4611171"/>
              <a:ext cx="1031786" cy="49155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>
              <a:defRPr sz="2800" b="1" i="0">
                <a:solidFill>
                  <a:srgbClr val="01284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>
            <a:lvl1pPr>
              <a:defRPr sz="1800">
                <a:solidFill>
                  <a:srgbClr val="01284F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1284F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01284F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01284F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01284F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</a:p>
          <a:p>
            <a:pPr lvl="1">
              <a:defRPr/>
            </a:pPr>
            <a:r>
              <a:rPr lang="de-DE"/>
              <a:t>Zweite Ebene</a:t>
            </a:r>
          </a:p>
          <a:p>
            <a:pPr lvl="2">
              <a:defRPr/>
            </a:pPr>
            <a:r>
              <a:rPr lang="de-DE"/>
              <a:t>Dritte Ebene</a:t>
            </a:r>
          </a:p>
          <a:p>
            <a:pPr lvl="3">
              <a:defRPr/>
            </a:pPr>
            <a:r>
              <a:rPr lang="de-DE"/>
              <a:t>Vierte Ebene</a:t>
            </a:r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 bwMode="auto">
          <a:xfrm>
            <a:off x="145710" y="4846976"/>
            <a:ext cx="2265192" cy="292418"/>
          </a:xfrm>
        </p:spPr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  <a:endParaRPr/>
          </a:p>
          <a:p>
            <a:pPr>
              <a:defRPr/>
            </a:pPr>
            <a:endParaRPr lang="de-DE"/>
          </a:p>
        </p:txBody>
      </p:sp>
      <p:sp>
        <p:nvSpPr>
          <p:cNvPr id="7" name="Rechteck 10"/>
          <p:cNvSpPr/>
          <p:nvPr userDrawn="1"/>
        </p:nvSpPr>
        <p:spPr bwMode="auto">
          <a:xfrm>
            <a:off x="0" y="1216385"/>
            <a:ext cx="9144000" cy="3518901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: abgerundete Ecken 32"/>
          <p:cNvSpPr/>
          <p:nvPr userDrawn="1"/>
        </p:nvSpPr>
        <p:spPr bwMode="auto">
          <a:xfrm>
            <a:off x="-2" y="1225356"/>
            <a:ext cx="3996000" cy="45719"/>
          </a:xfrm>
          <a:custGeom>
            <a:avLst/>
            <a:gdLst>
              <a:gd name="connsiteX0" fmla="*/ 0 w 2670610"/>
              <a:gd name="connsiteY0" fmla="*/ 57116 h 658848"/>
              <a:gd name="connsiteX1" fmla="*/ 57116 w 2670610"/>
              <a:gd name="connsiteY1" fmla="*/ 0 h 658848"/>
              <a:gd name="connsiteX2" fmla="*/ 2613494 w 2670610"/>
              <a:gd name="connsiteY2" fmla="*/ 0 h 658848"/>
              <a:gd name="connsiteX3" fmla="*/ 2670610 w 2670610"/>
              <a:gd name="connsiteY3" fmla="*/ 57116 h 658848"/>
              <a:gd name="connsiteX4" fmla="*/ 2670610 w 2670610"/>
              <a:gd name="connsiteY4" fmla="*/ 601732 h 658848"/>
              <a:gd name="connsiteX5" fmla="*/ 2613494 w 2670610"/>
              <a:gd name="connsiteY5" fmla="*/ 658848 h 658848"/>
              <a:gd name="connsiteX6" fmla="*/ 57116 w 2670610"/>
              <a:gd name="connsiteY6" fmla="*/ 658848 h 658848"/>
              <a:gd name="connsiteX7" fmla="*/ 0 w 2670610"/>
              <a:gd name="connsiteY7" fmla="*/ 601732 h 658848"/>
              <a:gd name="connsiteX8" fmla="*/ 0 w 2670610"/>
              <a:gd name="connsiteY8" fmla="*/ 57116 h 658848"/>
              <a:gd name="connsiteX0" fmla="*/ 57116 w 2670610"/>
              <a:gd name="connsiteY0" fmla="*/ 658848 h 750288"/>
              <a:gd name="connsiteX1" fmla="*/ 0 w 2670610"/>
              <a:gd name="connsiteY1" fmla="*/ 601732 h 750288"/>
              <a:gd name="connsiteX2" fmla="*/ 0 w 2670610"/>
              <a:gd name="connsiteY2" fmla="*/ 57116 h 750288"/>
              <a:gd name="connsiteX3" fmla="*/ 57116 w 2670610"/>
              <a:gd name="connsiteY3" fmla="*/ 0 h 750288"/>
              <a:gd name="connsiteX4" fmla="*/ 2613494 w 2670610"/>
              <a:gd name="connsiteY4" fmla="*/ 0 h 750288"/>
              <a:gd name="connsiteX5" fmla="*/ 2670610 w 2670610"/>
              <a:gd name="connsiteY5" fmla="*/ 57116 h 750288"/>
              <a:gd name="connsiteX6" fmla="*/ 2670610 w 2670610"/>
              <a:gd name="connsiteY6" fmla="*/ 601732 h 750288"/>
              <a:gd name="connsiteX7" fmla="*/ 2613494 w 2670610"/>
              <a:gd name="connsiteY7" fmla="*/ 658848 h 750288"/>
              <a:gd name="connsiteX8" fmla="*/ 148556 w 2670610"/>
              <a:gd name="connsiteY8" fmla="*/ 750288 h 750288"/>
              <a:gd name="connsiteX0" fmla="*/ 0 w 2670610"/>
              <a:gd name="connsiteY0" fmla="*/ 601732 h 750288"/>
              <a:gd name="connsiteX1" fmla="*/ 0 w 2670610"/>
              <a:gd name="connsiteY1" fmla="*/ 57116 h 750288"/>
              <a:gd name="connsiteX2" fmla="*/ 57116 w 2670610"/>
              <a:gd name="connsiteY2" fmla="*/ 0 h 750288"/>
              <a:gd name="connsiteX3" fmla="*/ 2613494 w 2670610"/>
              <a:gd name="connsiteY3" fmla="*/ 0 h 750288"/>
              <a:gd name="connsiteX4" fmla="*/ 2670610 w 2670610"/>
              <a:gd name="connsiteY4" fmla="*/ 57116 h 750288"/>
              <a:gd name="connsiteX5" fmla="*/ 2670610 w 2670610"/>
              <a:gd name="connsiteY5" fmla="*/ 601732 h 750288"/>
              <a:gd name="connsiteX6" fmla="*/ 2613494 w 2670610"/>
              <a:gd name="connsiteY6" fmla="*/ 658848 h 750288"/>
              <a:gd name="connsiteX7" fmla="*/ 148556 w 2670610"/>
              <a:gd name="connsiteY7" fmla="*/ 750288 h 750288"/>
              <a:gd name="connsiteX0" fmla="*/ 0 w 2670610"/>
              <a:gd name="connsiteY0" fmla="*/ 57116 h 750288"/>
              <a:gd name="connsiteX1" fmla="*/ 57116 w 2670610"/>
              <a:gd name="connsiteY1" fmla="*/ 0 h 750288"/>
              <a:gd name="connsiteX2" fmla="*/ 2613494 w 2670610"/>
              <a:gd name="connsiteY2" fmla="*/ 0 h 750288"/>
              <a:gd name="connsiteX3" fmla="*/ 2670610 w 2670610"/>
              <a:gd name="connsiteY3" fmla="*/ 57116 h 750288"/>
              <a:gd name="connsiteX4" fmla="*/ 2670610 w 2670610"/>
              <a:gd name="connsiteY4" fmla="*/ 601732 h 750288"/>
              <a:gd name="connsiteX5" fmla="*/ 2613494 w 2670610"/>
              <a:gd name="connsiteY5" fmla="*/ 658848 h 750288"/>
              <a:gd name="connsiteX6" fmla="*/ 148556 w 2670610"/>
              <a:gd name="connsiteY6" fmla="*/ 750288 h 750288"/>
              <a:gd name="connsiteX0" fmla="*/ 0 w 2613494"/>
              <a:gd name="connsiteY0" fmla="*/ 0 h 750288"/>
              <a:gd name="connsiteX1" fmla="*/ 2556378 w 2613494"/>
              <a:gd name="connsiteY1" fmla="*/ 0 h 750288"/>
              <a:gd name="connsiteX2" fmla="*/ 2613494 w 2613494"/>
              <a:gd name="connsiteY2" fmla="*/ 57116 h 750288"/>
              <a:gd name="connsiteX3" fmla="*/ 2613494 w 2613494"/>
              <a:gd name="connsiteY3" fmla="*/ 601732 h 750288"/>
              <a:gd name="connsiteX4" fmla="*/ 2556378 w 2613494"/>
              <a:gd name="connsiteY4" fmla="*/ 658848 h 750288"/>
              <a:gd name="connsiteX5" fmla="*/ 91440 w 2613494"/>
              <a:gd name="connsiteY5" fmla="*/ 750288 h 750288"/>
              <a:gd name="connsiteX0" fmla="*/ 0 w 2613494"/>
              <a:gd name="connsiteY0" fmla="*/ 0 h 658848"/>
              <a:gd name="connsiteX1" fmla="*/ 2556378 w 2613494"/>
              <a:gd name="connsiteY1" fmla="*/ 0 h 658848"/>
              <a:gd name="connsiteX2" fmla="*/ 2613494 w 2613494"/>
              <a:gd name="connsiteY2" fmla="*/ 57116 h 658848"/>
              <a:gd name="connsiteX3" fmla="*/ 2613494 w 2613494"/>
              <a:gd name="connsiteY3" fmla="*/ 601732 h 658848"/>
              <a:gd name="connsiteX4" fmla="*/ 2556378 w 2613494"/>
              <a:gd name="connsiteY4" fmla="*/ 658848 h 658848"/>
              <a:gd name="connsiteX0" fmla="*/ 0 w 2613494"/>
              <a:gd name="connsiteY0" fmla="*/ 0 h 601732"/>
              <a:gd name="connsiteX1" fmla="*/ 2556378 w 2613494"/>
              <a:gd name="connsiteY1" fmla="*/ 0 h 601732"/>
              <a:gd name="connsiteX2" fmla="*/ 2613494 w 2613494"/>
              <a:gd name="connsiteY2" fmla="*/ 57116 h 601732"/>
              <a:gd name="connsiteX3" fmla="*/ 2613494 w 2613494"/>
              <a:gd name="connsiteY3" fmla="*/ 601732 h 601732"/>
              <a:gd name="connsiteX0" fmla="*/ 0 w 2752979"/>
              <a:gd name="connsiteY0" fmla="*/ 0 h 512617"/>
              <a:gd name="connsiteX1" fmla="*/ 2556378 w 2752979"/>
              <a:gd name="connsiteY1" fmla="*/ 0 h 512617"/>
              <a:gd name="connsiteX2" fmla="*/ 2613494 w 2752979"/>
              <a:gd name="connsiteY2" fmla="*/ 57116 h 512617"/>
              <a:gd name="connsiteX3" fmla="*/ 2752979 w 2752979"/>
              <a:gd name="connsiteY3" fmla="*/ 512617 h 512617"/>
              <a:gd name="connsiteX0" fmla="*/ 0 w 2613494"/>
              <a:gd name="connsiteY0" fmla="*/ 0 h 57116"/>
              <a:gd name="connsiteX1" fmla="*/ 2556378 w 2613494"/>
              <a:gd name="connsiteY1" fmla="*/ 0 h 57116"/>
              <a:gd name="connsiteX2" fmla="*/ 2613494 w 2613494"/>
              <a:gd name="connsiteY2" fmla="*/ 57116 h 57116"/>
              <a:gd name="connsiteX0" fmla="*/ 0 w 2556378"/>
              <a:gd name="connsiteY0" fmla="*/ 0 h 0"/>
              <a:gd name="connsiteX1" fmla="*/ 2556378 w 255637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6378" extrusionOk="0">
                <a:moveTo>
                  <a:pt x="0" y="0"/>
                </a:moveTo>
                <a:lnTo>
                  <a:pt x="2556378" y="0"/>
                </a:lnTo>
              </a:path>
            </a:pathLst>
          </a:custGeom>
          <a:noFill/>
          <a:ln w="25400" cap="flat">
            <a:gradFill>
              <a:gsLst>
                <a:gs pos="2000">
                  <a:srgbClr val="D91E4F">
                    <a:lumMod val="87000"/>
                    <a:lumOff val="13000"/>
                    <a:alpha val="0"/>
                  </a:srgbClr>
                </a:gs>
                <a:gs pos="83000">
                  <a:srgbClr val="D91E4F"/>
                </a:gs>
                <a:gs pos="99000">
                  <a:srgbClr val="D91E4F"/>
                </a:gs>
              </a:gsLst>
              <a:lin ang="108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9" name="Gruppieren 6"/>
          <p:cNvGrpSpPr/>
          <p:nvPr userDrawn="1"/>
        </p:nvGrpSpPr>
        <p:grpSpPr bwMode="auto">
          <a:xfrm>
            <a:off x="7452360" y="4546246"/>
            <a:ext cx="1158903" cy="597254"/>
            <a:chOff x="7452360" y="4546246"/>
            <a:chExt cx="1158903" cy="597254"/>
          </a:xfrm>
        </p:grpSpPr>
        <p:sp>
          <p:nvSpPr>
            <p:cNvPr id="10" name="Ecken des Rechtecks auf der gleichen Seite abrunden 9"/>
            <p:cNvSpPr/>
            <p:nvPr/>
          </p:nvSpPr>
          <p:spPr bwMode="auto">
            <a:xfrm>
              <a:off x="7452360" y="4546246"/>
              <a:ext cx="1158903" cy="59725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pic>
          <p:nvPicPr>
            <p:cNvPr id="11" name="Grafik 8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7520037" y="4611171"/>
              <a:ext cx="1031786" cy="49155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629841" y="900179"/>
            <a:ext cx="7884317" cy="408618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01284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 i="0">
                <a:solidFill>
                  <a:srgbClr val="01284F"/>
                </a:solidFill>
                <a:latin typeface="Arial"/>
                <a:cs typeface="Arial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01284F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1284F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1284F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1284F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1284F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</a:p>
          <a:p>
            <a:pPr lvl="1">
              <a:defRPr/>
            </a:pPr>
            <a:r>
              <a:rPr lang="de-DE"/>
              <a:t>Zweite Ebene</a:t>
            </a:r>
          </a:p>
          <a:p>
            <a:pPr lvl="2">
              <a:defRPr/>
            </a:pPr>
            <a:r>
              <a:rPr lang="de-DE"/>
              <a:t>Dritte Ebene</a:t>
            </a:r>
          </a:p>
          <a:p>
            <a:pPr lvl="3">
              <a:defRPr/>
            </a:pPr>
            <a:r>
              <a:rPr lang="de-DE"/>
              <a:t>Vierte Ebene</a:t>
            </a:r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1284F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50" y="1878806"/>
            <a:ext cx="3887391" cy="2763441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</a:p>
          <a:p>
            <a:pPr lvl="1">
              <a:defRPr/>
            </a:pPr>
            <a:r>
              <a:rPr lang="de-DE"/>
              <a:t>Zweite Ebene</a:t>
            </a:r>
          </a:p>
          <a:p>
            <a:pPr lvl="2">
              <a:defRPr/>
            </a:pPr>
            <a:r>
              <a:rPr lang="de-DE"/>
              <a:t>Dritte Ebene</a:t>
            </a:r>
          </a:p>
          <a:p>
            <a:pPr lvl="3">
              <a:defRPr/>
            </a:pPr>
            <a:r>
              <a:rPr lang="de-DE"/>
              <a:t>Vierte Ebene</a:t>
            </a:r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9" name="Fußzeilenplatzhalter 6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  <a:endParaRPr/>
          </a:p>
          <a:p>
            <a:pPr>
              <a:defRPr/>
            </a:pPr>
            <a:endParaRPr lang="de-DE"/>
          </a:p>
        </p:txBody>
      </p:sp>
      <p:sp>
        <p:nvSpPr>
          <p:cNvPr id="10" name="Rechteck 10"/>
          <p:cNvSpPr/>
          <p:nvPr userDrawn="1"/>
        </p:nvSpPr>
        <p:spPr bwMode="auto">
          <a:xfrm>
            <a:off x="0" y="1216385"/>
            <a:ext cx="9144000" cy="3518901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: abgerundete Ecken 32"/>
          <p:cNvSpPr/>
          <p:nvPr userDrawn="1"/>
        </p:nvSpPr>
        <p:spPr bwMode="auto">
          <a:xfrm>
            <a:off x="-2" y="1225356"/>
            <a:ext cx="3996000" cy="45719"/>
          </a:xfrm>
          <a:custGeom>
            <a:avLst/>
            <a:gdLst>
              <a:gd name="connsiteX0" fmla="*/ 0 w 2670610"/>
              <a:gd name="connsiteY0" fmla="*/ 57116 h 658848"/>
              <a:gd name="connsiteX1" fmla="*/ 57116 w 2670610"/>
              <a:gd name="connsiteY1" fmla="*/ 0 h 658848"/>
              <a:gd name="connsiteX2" fmla="*/ 2613494 w 2670610"/>
              <a:gd name="connsiteY2" fmla="*/ 0 h 658848"/>
              <a:gd name="connsiteX3" fmla="*/ 2670610 w 2670610"/>
              <a:gd name="connsiteY3" fmla="*/ 57116 h 658848"/>
              <a:gd name="connsiteX4" fmla="*/ 2670610 w 2670610"/>
              <a:gd name="connsiteY4" fmla="*/ 601732 h 658848"/>
              <a:gd name="connsiteX5" fmla="*/ 2613494 w 2670610"/>
              <a:gd name="connsiteY5" fmla="*/ 658848 h 658848"/>
              <a:gd name="connsiteX6" fmla="*/ 57116 w 2670610"/>
              <a:gd name="connsiteY6" fmla="*/ 658848 h 658848"/>
              <a:gd name="connsiteX7" fmla="*/ 0 w 2670610"/>
              <a:gd name="connsiteY7" fmla="*/ 601732 h 658848"/>
              <a:gd name="connsiteX8" fmla="*/ 0 w 2670610"/>
              <a:gd name="connsiteY8" fmla="*/ 57116 h 658848"/>
              <a:gd name="connsiteX0" fmla="*/ 57116 w 2670610"/>
              <a:gd name="connsiteY0" fmla="*/ 658848 h 750288"/>
              <a:gd name="connsiteX1" fmla="*/ 0 w 2670610"/>
              <a:gd name="connsiteY1" fmla="*/ 601732 h 750288"/>
              <a:gd name="connsiteX2" fmla="*/ 0 w 2670610"/>
              <a:gd name="connsiteY2" fmla="*/ 57116 h 750288"/>
              <a:gd name="connsiteX3" fmla="*/ 57116 w 2670610"/>
              <a:gd name="connsiteY3" fmla="*/ 0 h 750288"/>
              <a:gd name="connsiteX4" fmla="*/ 2613494 w 2670610"/>
              <a:gd name="connsiteY4" fmla="*/ 0 h 750288"/>
              <a:gd name="connsiteX5" fmla="*/ 2670610 w 2670610"/>
              <a:gd name="connsiteY5" fmla="*/ 57116 h 750288"/>
              <a:gd name="connsiteX6" fmla="*/ 2670610 w 2670610"/>
              <a:gd name="connsiteY6" fmla="*/ 601732 h 750288"/>
              <a:gd name="connsiteX7" fmla="*/ 2613494 w 2670610"/>
              <a:gd name="connsiteY7" fmla="*/ 658848 h 750288"/>
              <a:gd name="connsiteX8" fmla="*/ 148556 w 2670610"/>
              <a:gd name="connsiteY8" fmla="*/ 750288 h 750288"/>
              <a:gd name="connsiteX0" fmla="*/ 0 w 2670610"/>
              <a:gd name="connsiteY0" fmla="*/ 601732 h 750288"/>
              <a:gd name="connsiteX1" fmla="*/ 0 w 2670610"/>
              <a:gd name="connsiteY1" fmla="*/ 57116 h 750288"/>
              <a:gd name="connsiteX2" fmla="*/ 57116 w 2670610"/>
              <a:gd name="connsiteY2" fmla="*/ 0 h 750288"/>
              <a:gd name="connsiteX3" fmla="*/ 2613494 w 2670610"/>
              <a:gd name="connsiteY3" fmla="*/ 0 h 750288"/>
              <a:gd name="connsiteX4" fmla="*/ 2670610 w 2670610"/>
              <a:gd name="connsiteY4" fmla="*/ 57116 h 750288"/>
              <a:gd name="connsiteX5" fmla="*/ 2670610 w 2670610"/>
              <a:gd name="connsiteY5" fmla="*/ 601732 h 750288"/>
              <a:gd name="connsiteX6" fmla="*/ 2613494 w 2670610"/>
              <a:gd name="connsiteY6" fmla="*/ 658848 h 750288"/>
              <a:gd name="connsiteX7" fmla="*/ 148556 w 2670610"/>
              <a:gd name="connsiteY7" fmla="*/ 750288 h 750288"/>
              <a:gd name="connsiteX0" fmla="*/ 0 w 2670610"/>
              <a:gd name="connsiteY0" fmla="*/ 57116 h 750288"/>
              <a:gd name="connsiteX1" fmla="*/ 57116 w 2670610"/>
              <a:gd name="connsiteY1" fmla="*/ 0 h 750288"/>
              <a:gd name="connsiteX2" fmla="*/ 2613494 w 2670610"/>
              <a:gd name="connsiteY2" fmla="*/ 0 h 750288"/>
              <a:gd name="connsiteX3" fmla="*/ 2670610 w 2670610"/>
              <a:gd name="connsiteY3" fmla="*/ 57116 h 750288"/>
              <a:gd name="connsiteX4" fmla="*/ 2670610 w 2670610"/>
              <a:gd name="connsiteY4" fmla="*/ 601732 h 750288"/>
              <a:gd name="connsiteX5" fmla="*/ 2613494 w 2670610"/>
              <a:gd name="connsiteY5" fmla="*/ 658848 h 750288"/>
              <a:gd name="connsiteX6" fmla="*/ 148556 w 2670610"/>
              <a:gd name="connsiteY6" fmla="*/ 750288 h 750288"/>
              <a:gd name="connsiteX0" fmla="*/ 0 w 2613494"/>
              <a:gd name="connsiteY0" fmla="*/ 0 h 750288"/>
              <a:gd name="connsiteX1" fmla="*/ 2556378 w 2613494"/>
              <a:gd name="connsiteY1" fmla="*/ 0 h 750288"/>
              <a:gd name="connsiteX2" fmla="*/ 2613494 w 2613494"/>
              <a:gd name="connsiteY2" fmla="*/ 57116 h 750288"/>
              <a:gd name="connsiteX3" fmla="*/ 2613494 w 2613494"/>
              <a:gd name="connsiteY3" fmla="*/ 601732 h 750288"/>
              <a:gd name="connsiteX4" fmla="*/ 2556378 w 2613494"/>
              <a:gd name="connsiteY4" fmla="*/ 658848 h 750288"/>
              <a:gd name="connsiteX5" fmla="*/ 91440 w 2613494"/>
              <a:gd name="connsiteY5" fmla="*/ 750288 h 750288"/>
              <a:gd name="connsiteX0" fmla="*/ 0 w 2613494"/>
              <a:gd name="connsiteY0" fmla="*/ 0 h 658848"/>
              <a:gd name="connsiteX1" fmla="*/ 2556378 w 2613494"/>
              <a:gd name="connsiteY1" fmla="*/ 0 h 658848"/>
              <a:gd name="connsiteX2" fmla="*/ 2613494 w 2613494"/>
              <a:gd name="connsiteY2" fmla="*/ 57116 h 658848"/>
              <a:gd name="connsiteX3" fmla="*/ 2613494 w 2613494"/>
              <a:gd name="connsiteY3" fmla="*/ 601732 h 658848"/>
              <a:gd name="connsiteX4" fmla="*/ 2556378 w 2613494"/>
              <a:gd name="connsiteY4" fmla="*/ 658848 h 658848"/>
              <a:gd name="connsiteX0" fmla="*/ 0 w 2613494"/>
              <a:gd name="connsiteY0" fmla="*/ 0 h 601732"/>
              <a:gd name="connsiteX1" fmla="*/ 2556378 w 2613494"/>
              <a:gd name="connsiteY1" fmla="*/ 0 h 601732"/>
              <a:gd name="connsiteX2" fmla="*/ 2613494 w 2613494"/>
              <a:gd name="connsiteY2" fmla="*/ 57116 h 601732"/>
              <a:gd name="connsiteX3" fmla="*/ 2613494 w 2613494"/>
              <a:gd name="connsiteY3" fmla="*/ 601732 h 601732"/>
              <a:gd name="connsiteX0" fmla="*/ 0 w 2752979"/>
              <a:gd name="connsiteY0" fmla="*/ 0 h 512617"/>
              <a:gd name="connsiteX1" fmla="*/ 2556378 w 2752979"/>
              <a:gd name="connsiteY1" fmla="*/ 0 h 512617"/>
              <a:gd name="connsiteX2" fmla="*/ 2613494 w 2752979"/>
              <a:gd name="connsiteY2" fmla="*/ 57116 h 512617"/>
              <a:gd name="connsiteX3" fmla="*/ 2752979 w 2752979"/>
              <a:gd name="connsiteY3" fmla="*/ 512617 h 512617"/>
              <a:gd name="connsiteX0" fmla="*/ 0 w 2613494"/>
              <a:gd name="connsiteY0" fmla="*/ 0 h 57116"/>
              <a:gd name="connsiteX1" fmla="*/ 2556378 w 2613494"/>
              <a:gd name="connsiteY1" fmla="*/ 0 h 57116"/>
              <a:gd name="connsiteX2" fmla="*/ 2613494 w 2613494"/>
              <a:gd name="connsiteY2" fmla="*/ 57116 h 57116"/>
              <a:gd name="connsiteX0" fmla="*/ 0 w 2556378"/>
              <a:gd name="connsiteY0" fmla="*/ 0 h 0"/>
              <a:gd name="connsiteX1" fmla="*/ 2556378 w 255637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6378" extrusionOk="0">
                <a:moveTo>
                  <a:pt x="0" y="0"/>
                </a:moveTo>
                <a:lnTo>
                  <a:pt x="2556378" y="0"/>
                </a:lnTo>
              </a:path>
            </a:pathLst>
          </a:custGeom>
          <a:noFill/>
          <a:ln w="25400" cap="flat">
            <a:gradFill>
              <a:gsLst>
                <a:gs pos="2000">
                  <a:srgbClr val="D91E4F">
                    <a:lumMod val="87000"/>
                    <a:lumOff val="13000"/>
                    <a:alpha val="0"/>
                  </a:srgbClr>
                </a:gs>
                <a:gs pos="83000">
                  <a:srgbClr val="D91E4F"/>
                </a:gs>
                <a:gs pos="99000">
                  <a:srgbClr val="D91E4F"/>
                </a:gs>
              </a:gsLst>
              <a:lin ang="108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2" name="Gruppieren 9"/>
          <p:cNvGrpSpPr/>
          <p:nvPr userDrawn="1"/>
        </p:nvGrpSpPr>
        <p:grpSpPr bwMode="auto">
          <a:xfrm>
            <a:off x="7452360" y="4546246"/>
            <a:ext cx="1158903" cy="597254"/>
            <a:chOff x="7452360" y="4546246"/>
            <a:chExt cx="1158903" cy="597254"/>
          </a:xfrm>
        </p:grpSpPr>
        <p:sp>
          <p:nvSpPr>
            <p:cNvPr id="13" name="Ecken des Rechtecks auf der gleichen Seite abrunden 9"/>
            <p:cNvSpPr/>
            <p:nvPr/>
          </p:nvSpPr>
          <p:spPr bwMode="auto">
            <a:xfrm>
              <a:off x="7452360" y="4546246"/>
              <a:ext cx="1158903" cy="59725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pic>
          <p:nvPicPr>
            <p:cNvPr id="14" name="Grafik 12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7520037" y="4611171"/>
              <a:ext cx="1031786" cy="49155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>
              <a:defRPr sz="2800" b="1" i="0">
                <a:solidFill>
                  <a:srgbClr val="01284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  <a:endParaRPr/>
          </a:p>
          <a:p>
            <a:pPr>
              <a:defRPr/>
            </a:pPr>
            <a:endParaRPr lang="de-DE"/>
          </a:p>
        </p:txBody>
      </p:sp>
      <p:sp>
        <p:nvSpPr>
          <p:cNvPr id="6" name="Rechteck 6"/>
          <p:cNvSpPr/>
          <p:nvPr userDrawn="1"/>
        </p:nvSpPr>
        <p:spPr bwMode="auto">
          <a:xfrm>
            <a:off x="0" y="1216385"/>
            <a:ext cx="9144000" cy="3518901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: abgerundete Ecken 32"/>
          <p:cNvSpPr/>
          <p:nvPr userDrawn="1"/>
        </p:nvSpPr>
        <p:spPr bwMode="auto">
          <a:xfrm>
            <a:off x="-2" y="1225356"/>
            <a:ext cx="3996000" cy="45719"/>
          </a:xfrm>
          <a:custGeom>
            <a:avLst/>
            <a:gdLst>
              <a:gd name="connsiteX0" fmla="*/ 0 w 2670610"/>
              <a:gd name="connsiteY0" fmla="*/ 57116 h 658848"/>
              <a:gd name="connsiteX1" fmla="*/ 57116 w 2670610"/>
              <a:gd name="connsiteY1" fmla="*/ 0 h 658848"/>
              <a:gd name="connsiteX2" fmla="*/ 2613494 w 2670610"/>
              <a:gd name="connsiteY2" fmla="*/ 0 h 658848"/>
              <a:gd name="connsiteX3" fmla="*/ 2670610 w 2670610"/>
              <a:gd name="connsiteY3" fmla="*/ 57116 h 658848"/>
              <a:gd name="connsiteX4" fmla="*/ 2670610 w 2670610"/>
              <a:gd name="connsiteY4" fmla="*/ 601732 h 658848"/>
              <a:gd name="connsiteX5" fmla="*/ 2613494 w 2670610"/>
              <a:gd name="connsiteY5" fmla="*/ 658848 h 658848"/>
              <a:gd name="connsiteX6" fmla="*/ 57116 w 2670610"/>
              <a:gd name="connsiteY6" fmla="*/ 658848 h 658848"/>
              <a:gd name="connsiteX7" fmla="*/ 0 w 2670610"/>
              <a:gd name="connsiteY7" fmla="*/ 601732 h 658848"/>
              <a:gd name="connsiteX8" fmla="*/ 0 w 2670610"/>
              <a:gd name="connsiteY8" fmla="*/ 57116 h 658848"/>
              <a:gd name="connsiteX0" fmla="*/ 57116 w 2670610"/>
              <a:gd name="connsiteY0" fmla="*/ 658848 h 750288"/>
              <a:gd name="connsiteX1" fmla="*/ 0 w 2670610"/>
              <a:gd name="connsiteY1" fmla="*/ 601732 h 750288"/>
              <a:gd name="connsiteX2" fmla="*/ 0 w 2670610"/>
              <a:gd name="connsiteY2" fmla="*/ 57116 h 750288"/>
              <a:gd name="connsiteX3" fmla="*/ 57116 w 2670610"/>
              <a:gd name="connsiteY3" fmla="*/ 0 h 750288"/>
              <a:gd name="connsiteX4" fmla="*/ 2613494 w 2670610"/>
              <a:gd name="connsiteY4" fmla="*/ 0 h 750288"/>
              <a:gd name="connsiteX5" fmla="*/ 2670610 w 2670610"/>
              <a:gd name="connsiteY5" fmla="*/ 57116 h 750288"/>
              <a:gd name="connsiteX6" fmla="*/ 2670610 w 2670610"/>
              <a:gd name="connsiteY6" fmla="*/ 601732 h 750288"/>
              <a:gd name="connsiteX7" fmla="*/ 2613494 w 2670610"/>
              <a:gd name="connsiteY7" fmla="*/ 658848 h 750288"/>
              <a:gd name="connsiteX8" fmla="*/ 148556 w 2670610"/>
              <a:gd name="connsiteY8" fmla="*/ 750288 h 750288"/>
              <a:gd name="connsiteX0" fmla="*/ 0 w 2670610"/>
              <a:gd name="connsiteY0" fmla="*/ 601732 h 750288"/>
              <a:gd name="connsiteX1" fmla="*/ 0 w 2670610"/>
              <a:gd name="connsiteY1" fmla="*/ 57116 h 750288"/>
              <a:gd name="connsiteX2" fmla="*/ 57116 w 2670610"/>
              <a:gd name="connsiteY2" fmla="*/ 0 h 750288"/>
              <a:gd name="connsiteX3" fmla="*/ 2613494 w 2670610"/>
              <a:gd name="connsiteY3" fmla="*/ 0 h 750288"/>
              <a:gd name="connsiteX4" fmla="*/ 2670610 w 2670610"/>
              <a:gd name="connsiteY4" fmla="*/ 57116 h 750288"/>
              <a:gd name="connsiteX5" fmla="*/ 2670610 w 2670610"/>
              <a:gd name="connsiteY5" fmla="*/ 601732 h 750288"/>
              <a:gd name="connsiteX6" fmla="*/ 2613494 w 2670610"/>
              <a:gd name="connsiteY6" fmla="*/ 658848 h 750288"/>
              <a:gd name="connsiteX7" fmla="*/ 148556 w 2670610"/>
              <a:gd name="connsiteY7" fmla="*/ 750288 h 750288"/>
              <a:gd name="connsiteX0" fmla="*/ 0 w 2670610"/>
              <a:gd name="connsiteY0" fmla="*/ 57116 h 750288"/>
              <a:gd name="connsiteX1" fmla="*/ 57116 w 2670610"/>
              <a:gd name="connsiteY1" fmla="*/ 0 h 750288"/>
              <a:gd name="connsiteX2" fmla="*/ 2613494 w 2670610"/>
              <a:gd name="connsiteY2" fmla="*/ 0 h 750288"/>
              <a:gd name="connsiteX3" fmla="*/ 2670610 w 2670610"/>
              <a:gd name="connsiteY3" fmla="*/ 57116 h 750288"/>
              <a:gd name="connsiteX4" fmla="*/ 2670610 w 2670610"/>
              <a:gd name="connsiteY4" fmla="*/ 601732 h 750288"/>
              <a:gd name="connsiteX5" fmla="*/ 2613494 w 2670610"/>
              <a:gd name="connsiteY5" fmla="*/ 658848 h 750288"/>
              <a:gd name="connsiteX6" fmla="*/ 148556 w 2670610"/>
              <a:gd name="connsiteY6" fmla="*/ 750288 h 750288"/>
              <a:gd name="connsiteX0" fmla="*/ 0 w 2613494"/>
              <a:gd name="connsiteY0" fmla="*/ 0 h 750288"/>
              <a:gd name="connsiteX1" fmla="*/ 2556378 w 2613494"/>
              <a:gd name="connsiteY1" fmla="*/ 0 h 750288"/>
              <a:gd name="connsiteX2" fmla="*/ 2613494 w 2613494"/>
              <a:gd name="connsiteY2" fmla="*/ 57116 h 750288"/>
              <a:gd name="connsiteX3" fmla="*/ 2613494 w 2613494"/>
              <a:gd name="connsiteY3" fmla="*/ 601732 h 750288"/>
              <a:gd name="connsiteX4" fmla="*/ 2556378 w 2613494"/>
              <a:gd name="connsiteY4" fmla="*/ 658848 h 750288"/>
              <a:gd name="connsiteX5" fmla="*/ 91440 w 2613494"/>
              <a:gd name="connsiteY5" fmla="*/ 750288 h 750288"/>
              <a:gd name="connsiteX0" fmla="*/ 0 w 2613494"/>
              <a:gd name="connsiteY0" fmla="*/ 0 h 658848"/>
              <a:gd name="connsiteX1" fmla="*/ 2556378 w 2613494"/>
              <a:gd name="connsiteY1" fmla="*/ 0 h 658848"/>
              <a:gd name="connsiteX2" fmla="*/ 2613494 w 2613494"/>
              <a:gd name="connsiteY2" fmla="*/ 57116 h 658848"/>
              <a:gd name="connsiteX3" fmla="*/ 2613494 w 2613494"/>
              <a:gd name="connsiteY3" fmla="*/ 601732 h 658848"/>
              <a:gd name="connsiteX4" fmla="*/ 2556378 w 2613494"/>
              <a:gd name="connsiteY4" fmla="*/ 658848 h 658848"/>
              <a:gd name="connsiteX0" fmla="*/ 0 w 2613494"/>
              <a:gd name="connsiteY0" fmla="*/ 0 h 601732"/>
              <a:gd name="connsiteX1" fmla="*/ 2556378 w 2613494"/>
              <a:gd name="connsiteY1" fmla="*/ 0 h 601732"/>
              <a:gd name="connsiteX2" fmla="*/ 2613494 w 2613494"/>
              <a:gd name="connsiteY2" fmla="*/ 57116 h 601732"/>
              <a:gd name="connsiteX3" fmla="*/ 2613494 w 2613494"/>
              <a:gd name="connsiteY3" fmla="*/ 601732 h 601732"/>
              <a:gd name="connsiteX0" fmla="*/ 0 w 2752979"/>
              <a:gd name="connsiteY0" fmla="*/ 0 h 512617"/>
              <a:gd name="connsiteX1" fmla="*/ 2556378 w 2752979"/>
              <a:gd name="connsiteY1" fmla="*/ 0 h 512617"/>
              <a:gd name="connsiteX2" fmla="*/ 2613494 w 2752979"/>
              <a:gd name="connsiteY2" fmla="*/ 57116 h 512617"/>
              <a:gd name="connsiteX3" fmla="*/ 2752979 w 2752979"/>
              <a:gd name="connsiteY3" fmla="*/ 512617 h 512617"/>
              <a:gd name="connsiteX0" fmla="*/ 0 w 2613494"/>
              <a:gd name="connsiteY0" fmla="*/ 0 h 57116"/>
              <a:gd name="connsiteX1" fmla="*/ 2556378 w 2613494"/>
              <a:gd name="connsiteY1" fmla="*/ 0 h 57116"/>
              <a:gd name="connsiteX2" fmla="*/ 2613494 w 2613494"/>
              <a:gd name="connsiteY2" fmla="*/ 57116 h 57116"/>
              <a:gd name="connsiteX0" fmla="*/ 0 w 2556378"/>
              <a:gd name="connsiteY0" fmla="*/ 0 h 0"/>
              <a:gd name="connsiteX1" fmla="*/ 2556378 w 255637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6378" extrusionOk="0">
                <a:moveTo>
                  <a:pt x="0" y="0"/>
                </a:moveTo>
                <a:lnTo>
                  <a:pt x="2556378" y="0"/>
                </a:lnTo>
              </a:path>
            </a:pathLst>
          </a:custGeom>
          <a:noFill/>
          <a:ln w="25400" cap="flat">
            <a:gradFill>
              <a:gsLst>
                <a:gs pos="2000">
                  <a:srgbClr val="D91E4F">
                    <a:lumMod val="87000"/>
                    <a:lumOff val="13000"/>
                    <a:alpha val="0"/>
                  </a:srgbClr>
                </a:gs>
                <a:gs pos="83000">
                  <a:srgbClr val="D91E4F"/>
                </a:gs>
                <a:gs pos="99000">
                  <a:srgbClr val="D91E4F"/>
                </a:gs>
              </a:gsLst>
              <a:lin ang="108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8" name="Gruppieren 5"/>
          <p:cNvGrpSpPr/>
          <p:nvPr userDrawn="1"/>
        </p:nvGrpSpPr>
        <p:grpSpPr bwMode="auto">
          <a:xfrm>
            <a:off x="7452360" y="4546246"/>
            <a:ext cx="1158903" cy="597254"/>
            <a:chOff x="7452360" y="4546246"/>
            <a:chExt cx="1158903" cy="597254"/>
          </a:xfrm>
        </p:grpSpPr>
        <p:sp>
          <p:nvSpPr>
            <p:cNvPr id="9" name="Ecken des Rechtecks auf der gleichen Seite abrunden 9"/>
            <p:cNvSpPr/>
            <p:nvPr/>
          </p:nvSpPr>
          <p:spPr bwMode="auto">
            <a:xfrm>
              <a:off x="7452360" y="4546246"/>
              <a:ext cx="1158903" cy="59725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pic>
          <p:nvPicPr>
            <p:cNvPr id="10" name="Grafik 8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7520037" y="4611171"/>
              <a:ext cx="1031786" cy="49155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ußzeilenplatzhalter 1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  <a:endParaRPr/>
          </a:p>
          <a:p>
            <a:pPr>
              <a:defRPr/>
            </a:pPr>
            <a:endParaRPr lang="de-DE"/>
          </a:p>
        </p:txBody>
      </p:sp>
      <p:sp>
        <p:nvSpPr>
          <p:cNvPr id="5" name="Rechteck 5"/>
          <p:cNvSpPr/>
          <p:nvPr userDrawn="1"/>
        </p:nvSpPr>
        <p:spPr bwMode="auto">
          <a:xfrm>
            <a:off x="0" y="1216385"/>
            <a:ext cx="9144000" cy="3518901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hteck: abgerundete Ecken 32"/>
          <p:cNvSpPr/>
          <p:nvPr userDrawn="1"/>
        </p:nvSpPr>
        <p:spPr bwMode="auto">
          <a:xfrm>
            <a:off x="-2" y="1225356"/>
            <a:ext cx="3996000" cy="45719"/>
          </a:xfrm>
          <a:custGeom>
            <a:avLst/>
            <a:gdLst>
              <a:gd name="connsiteX0" fmla="*/ 0 w 2670610"/>
              <a:gd name="connsiteY0" fmla="*/ 57116 h 658848"/>
              <a:gd name="connsiteX1" fmla="*/ 57116 w 2670610"/>
              <a:gd name="connsiteY1" fmla="*/ 0 h 658848"/>
              <a:gd name="connsiteX2" fmla="*/ 2613494 w 2670610"/>
              <a:gd name="connsiteY2" fmla="*/ 0 h 658848"/>
              <a:gd name="connsiteX3" fmla="*/ 2670610 w 2670610"/>
              <a:gd name="connsiteY3" fmla="*/ 57116 h 658848"/>
              <a:gd name="connsiteX4" fmla="*/ 2670610 w 2670610"/>
              <a:gd name="connsiteY4" fmla="*/ 601732 h 658848"/>
              <a:gd name="connsiteX5" fmla="*/ 2613494 w 2670610"/>
              <a:gd name="connsiteY5" fmla="*/ 658848 h 658848"/>
              <a:gd name="connsiteX6" fmla="*/ 57116 w 2670610"/>
              <a:gd name="connsiteY6" fmla="*/ 658848 h 658848"/>
              <a:gd name="connsiteX7" fmla="*/ 0 w 2670610"/>
              <a:gd name="connsiteY7" fmla="*/ 601732 h 658848"/>
              <a:gd name="connsiteX8" fmla="*/ 0 w 2670610"/>
              <a:gd name="connsiteY8" fmla="*/ 57116 h 658848"/>
              <a:gd name="connsiteX0" fmla="*/ 57116 w 2670610"/>
              <a:gd name="connsiteY0" fmla="*/ 658848 h 750288"/>
              <a:gd name="connsiteX1" fmla="*/ 0 w 2670610"/>
              <a:gd name="connsiteY1" fmla="*/ 601732 h 750288"/>
              <a:gd name="connsiteX2" fmla="*/ 0 w 2670610"/>
              <a:gd name="connsiteY2" fmla="*/ 57116 h 750288"/>
              <a:gd name="connsiteX3" fmla="*/ 57116 w 2670610"/>
              <a:gd name="connsiteY3" fmla="*/ 0 h 750288"/>
              <a:gd name="connsiteX4" fmla="*/ 2613494 w 2670610"/>
              <a:gd name="connsiteY4" fmla="*/ 0 h 750288"/>
              <a:gd name="connsiteX5" fmla="*/ 2670610 w 2670610"/>
              <a:gd name="connsiteY5" fmla="*/ 57116 h 750288"/>
              <a:gd name="connsiteX6" fmla="*/ 2670610 w 2670610"/>
              <a:gd name="connsiteY6" fmla="*/ 601732 h 750288"/>
              <a:gd name="connsiteX7" fmla="*/ 2613494 w 2670610"/>
              <a:gd name="connsiteY7" fmla="*/ 658848 h 750288"/>
              <a:gd name="connsiteX8" fmla="*/ 148556 w 2670610"/>
              <a:gd name="connsiteY8" fmla="*/ 750288 h 750288"/>
              <a:gd name="connsiteX0" fmla="*/ 0 w 2670610"/>
              <a:gd name="connsiteY0" fmla="*/ 601732 h 750288"/>
              <a:gd name="connsiteX1" fmla="*/ 0 w 2670610"/>
              <a:gd name="connsiteY1" fmla="*/ 57116 h 750288"/>
              <a:gd name="connsiteX2" fmla="*/ 57116 w 2670610"/>
              <a:gd name="connsiteY2" fmla="*/ 0 h 750288"/>
              <a:gd name="connsiteX3" fmla="*/ 2613494 w 2670610"/>
              <a:gd name="connsiteY3" fmla="*/ 0 h 750288"/>
              <a:gd name="connsiteX4" fmla="*/ 2670610 w 2670610"/>
              <a:gd name="connsiteY4" fmla="*/ 57116 h 750288"/>
              <a:gd name="connsiteX5" fmla="*/ 2670610 w 2670610"/>
              <a:gd name="connsiteY5" fmla="*/ 601732 h 750288"/>
              <a:gd name="connsiteX6" fmla="*/ 2613494 w 2670610"/>
              <a:gd name="connsiteY6" fmla="*/ 658848 h 750288"/>
              <a:gd name="connsiteX7" fmla="*/ 148556 w 2670610"/>
              <a:gd name="connsiteY7" fmla="*/ 750288 h 750288"/>
              <a:gd name="connsiteX0" fmla="*/ 0 w 2670610"/>
              <a:gd name="connsiteY0" fmla="*/ 57116 h 750288"/>
              <a:gd name="connsiteX1" fmla="*/ 57116 w 2670610"/>
              <a:gd name="connsiteY1" fmla="*/ 0 h 750288"/>
              <a:gd name="connsiteX2" fmla="*/ 2613494 w 2670610"/>
              <a:gd name="connsiteY2" fmla="*/ 0 h 750288"/>
              <a:gd name="connsiteX3" fmla="*/ 2670610 w 2670610"/>
              <a:gd name="connsiteY3" fmla="*/ 57116 h 750288"/>
              <a:gd name="connsiteX4" fmla="*/ 2670610 w 2670610"/>
              <a:gd name="connsiteY4" fmla="*/ 601732 h 750288"/>
              <a:gd name="connsiteX5" fmla="*/ 2613494 w 2670610"/>
              <a:gd name="connsiteY5" fmla="*/ 658848 h 750288"/>
              <a:gd name="connsiteX6" fmla="*/ 148556 w 2670610"/>
              <a:gd name="connsiteY6" fmla="*/ 750288 h 750288"/>
              <a:gd name="connsiteX0" fmla="*/ 0 w 2613494"/>
              <a:gd name="connsiteY0" fmla="*/ 0 h 750288"/>
              <a:gd name="connsiteX1" fmla="*/ 2556378 w 2613494"/>
              <a:gd name="connsiteY1" fmla="*/ 0 h 750288"/>
              <a:gd name="connsiteX2" fmla="*/ 2613494 w 2613494"/>
              <a:gd name="connsiteY2" fmla="*/ 57116 h 750288"/>
              <a:gd name="connsiteX3" fmla="*/ 2613494 w 2613494"/>
              <a:gd name="connsiteY3" fmla="*/ 601732 h 750288"/>
              <a:gd name="connsiteX4" fmla="*/ 2556378 w 2613494"/>
              <a:gd name="connsiteY4" fmla="*/ 658848 h 750288"/>
              <a:gd name="connsiteX5" fmla="*/ 91440 w 2613494"/>
              <a:gd name="connsiteY5" fmla="*/ 750288 h 750288"/>
              <a:gd name="connsiteX0" fmla="*/ 0 w 2613494"/>
              <a:gd name="connsiteY0" fmla="*/ 0 h 658848"/>
              <a:gd name="connsiteX1" fmla="*/ 2556378 w 2613494"/>
              <a:gd name="connsiteY1" fmla="*/ 0 h 658848"/>
              <a:gd name="connsiteX2" fmla="*/ 2613494 w 2613494"/>
              <a:gd name="connsiteY2" fmla="*/ 57116 h 658848"/>
              <a:gd name="connsiteX3" fmla="*/ 2613494 w 2613494"/>
              <a:gd name="connsiteY3" fmla="*/ 601732 h 658848"/>
              <a:gd name="connsiteX4" fmla="*/ 2556378 w 2613494"/>
              <a:gd name="connsiteY4" fmla="*/ 658848 h 658848"/>
              <a:gd name="connsiteX0" fmla="*/ 0 w 2613494"/>
              <a:gd name="connsiteY0" fmla="*/ 0 h 601732"/>
              <a:gd name="connsiteX1" fmla="*/ 2556378 w 2613494"/>
              <a:gd name="connsiteY1" fmla="*/ 0 h 601732"/>
              <a:gd name="connsiteX2" fmla="*/ 2613494 w 2613494"/>
              <a:gd name="connsiteY2" fmla="*/ 57116 h 601732"/>
              <a:gd name="connsiteX3" fmla="*/ 2613494 w 2613494"/>
              <a:gd name="connsiteY3" fmla="*/ 601732 h 601732"/>
              <a:gd name="connsiteX0" fmla="*/ 0 w 2752979"/>
              <a:gd name="connsiteY0" fmla="*/ 0 h 512617"/>
              <a:gd name="connsiteX1" fmla="*/ 2556378 w 2752979"/>
              <a:gd name="connsiteY1" fmla="*/ 0 h 512617"/>
              <a:gd name="connsiteX2" fmla="*/ 2613494 w 2752979"/>
              <a:gd name="connsiteY2" fmla="*/ 57116 h 512617"/>
              <a:gd name="connsiteX3" fmla="*/ 2752979 w 2752979"/>
              <a:gd name="connsiteY3" fmla="*/ 512617 h 512617"/>
              <a:gd name="connsiteX0" fmla="*/ 0 w 2613494"/>
              <a:gd name="connsiteY0" fmla="*/ 0 h 57116"/>
              <a:gd name="connsiteX1" fmla="*/ 2556378 w 2613494"/>
              <a:gd name="connsiteY1" fmla="*/ 0 h 57116"/>
              <a:gd name="connsiteX2" fmla="*/ 2613494 w 2613494"/>
              <a:gd name="connsiteY2" fmla="*/ 57116 h 57116"/>
              <a:gd name="connsiteX0" fmla="*/ 0 w 2556378"/>
              <a:gd name="connsiteY0" fmla="*/ 0 h 0"/>
              <a:gd name="connsiteX1" fmla="*/ 2556378 w 255637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6378" extrusionOk="0">
                <a:moveTo>
                  <a:pt x="0" y="0"/>
                </a:moveTo>
                <a:lnTo>
                  <a:pt x="2556378" y="0"/>
                </a:lnTo>
              </a:path>
            </a:pathLst>
          </a:custGeom>
          <a:noFill/>
          <a:ln w="25400" cap="flat">
            <a:gradFill>
              <a:gsLst>
                <a:gs pos="2000">
                  <a:srgbClr val="D91E4F">
                    <a:lumMod val="87000"/>
                    <a:lumOff val="13000"/>
                    <a:alpha val="0"/>
                  </a:srgbClr>
                </a:gs>
                <a:gs pos="83000">
                  <a:srgbClr val="D91E4F"/>
                </a:gs>
                <a:gs pos="99000">
                  <a:srgbClr val="D91E4F"/>
                </a:gs>
              </a:gsLst>
              <a:lin ang="108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7" name="Gruppieren 4"/>
          <p:cNvGrpSpPr/>
          <p:nvPr userDrawn="1"/>
        </p:nvGrpSpPr>
        <p:grpSpPr bwMode="auto">
          <a:xfrm>
            <a:off x="7452360" y="4546246"/>
            <a:ext cx="1158903" cy="597254"/>
            <a:chOff x="7452360" y="4546246"/>
            <a:chExt cx="1158903" cy="597254"/>
          </a:xfrm>
        </p:grpSpPr>
        <p:sp>
          <p:nvSpPr>
            <p:cNvPr id="8" name="Ecken des Rechtecks auf der gleichen Seite abrunden 9"/>
            <p:cNvSpPr/>
            <p:nvPr/>
          </p:nvSpPr>
          <p:spPr bwMode="auto">
            <a:xfrm>
              <a:off x="7452360" y="4546246"/>
              <a:ext cx="1158903" cy="59725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pic>
          <p:nvPicPr>
            <p:cNvPr id="9" name="Grafik 7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7520037" y="4611171"/>
              <a:ext cx="1031786" cy="49155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1_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ußzeilenplatzhalter 1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  <a:endParaRPr/>
          </a:p>
          <a:p>
            <a:pPr>
              <a:defRPr/>
            </a:pPr>
            <a:endParaRPr lang="de-DE"/>
          </a:p>
        </p:txBody>
      </p:sp>
      <p:sp>
        <p:nvSpPr>
          <p:cNvPr id="5" name="Rechteck: abgerundete Ecken 32"/>
          <p:cNvSpPr/>
          <p:nvPr userDrawn="1"/>
        </p:nvSpPr>
        <p:spPr bwMode="auto">
          <a:xfrm>
            <a:off x="-2" y="1225356"/>
            <a:ext cx="3996000" cy="45719"/>
          </a:xfrm>
          <a:custGeom>
            <a:avLst/>
            <a:gdLst>
              <a:gd name="connsiteX0" fmla="*/ 0 w 2670610"/>
              <a:gd name="connsiteY0" fmla="*/ 57116 h 658848"/>
              <a:gd name="connsiteX1" fmla="*/ 57116 w 2670610"/>
              <a:gd name="connsiteY1" fmla="*/ 0 h 658848"/>
              <a:gd name="connsiteX2" fmla="*/ 2613494 w 2670610"/>
              <a:gd name="connsiteY2" fmla="*/ 0 h 658848"/>
              <a:gd name="connsiteX3" fmla="*/ 2670610 w 2670610"/>
              <a:gd name="connsiteY3" fmla="*/ 57116 h 658848"/>
              <a:gd name="connsiteX4" fmla="*/ 2670610 w 2670610"/>
              <a:gd name="connsiteY4" fmla="*/ 601732 h 658848"/>
              <a:gd name="connsiteX5" fmla="*/ 2613494 w 2670610"/>
              <a:gd name="connsiteY5" fmla="*/ 658848 h 658848"/>
              <a:gd name="connsiteX6" fmla="*/ 57116 w 2670610"/>
              <a:gd name="connsiteY6" fmla="*/ 658848 h 658848"/>
              <a:gd name="connsiteX7" fmla="*/ 0 w 2670610"/>
              <a:gd name="connsiteY7" fmla="*/ 601732 h 658848"/>
              <a:gd name="connsiteX8" fmla="*/ 0 w 2670610"/>
              <a:gd name="connsiteY8" fmla="*/ 57116 h 658848"/>
              <a:gd name="connsiteX0" fmla="*/ 57116 w 2670610"/>
              <a:gd name="connsiteY0" fmla="*/ 658848 h 750288"/>
              <a:gd name="connsiteX1" fmla="*/ 0 w 2670610"/>
              <a:gd name="connsiteY1" fmla="*/ 601732 h 750288"/>
              <a:gd name="connsiteX2" fmla="*/ 0 w 2670610"/>
              <a:gd name="connsiteY2" fmla="*/ 57116 h 750288"/>
              <a:gd name="connsiteX3" fmla="*/ 57116 w 2670610"/>
              <a:gd name="connsiteY3" fmla="*/ 0 h 750288"/>
              <a:gd name="connsiteX4" fmla="*/ 2613494 w 2670610"/>
              <a:gd name="connsiteY4" fmla="*/ 0 h 750288"/>
              <a:gd name="connsiteX5" fmla="*/ 2670610 w 2670610"/>
              <a:gd name="connsiteY5" fmla="*/ 57116 h 750288"/>
              <a:gd name="connsiteX6" fmla="*/ 2670610 w 2670610"/>
              <a:gd name="connsiteY6" fmla="*/ 601732 h 750288"/>
              <a:gd name="connsiteX7" fmla="*/ 2613494 w 2670610"/>
              <a:gd name="connsiteY7" fmla="*/ 658848 h 750288"/>
              <a:gd name="connsiteX8" fmla="*/ 148556 w 2670610"/>
              <a:gd name="connsiteY8" fmla="*/ 750288 h 750288"/>
              <a:gd name="connsiteX0" fmla="*/ 0 w 2670610"/>
              <a:gd name="connsiteY0" fmla="*/ 601732 h 750288"/>
              <a:gd name="connsiteX1" fmla="*/ 0 w 2670610"/>
              <a:gd name="connsiteY1" fmla="*/ 57116 h 750288"/>
              <a:gd name="connsiteX2" fmla="*/ 57116 w 2670610"/>
              <a:gd name="connsiteY2" fmla="*/ 0 h 750288"/>
              <a:gd name="connsiteX3" fmla="*/ 2613494 w 2670610"/>
              <a:gd name="connsiteY3" fmla="*/ 0 h 750288"/>
              <a:gd name="connsiteX4" fmla="*/ 2670610 w 2670610"/>
              <a:gd name="connsiteY4" fmla="*/ 57116 h 750288"/>
              <a:gd name="connsiteX5" fmla="*/ 2670610 w 2670610"/>
              <a:gd name="connsiteY5" fmla="*/ 601732 h 750288"/>
              <a:gd name="connsiteX6" fmla="*/ 2613494 w 2670610"/>
              <a:gd name="connsiteY6" fmla="*/ 658848 h 750288"/>
              <a:gd name="connsiteX7" fmla="*/ 148556 w 2670610"/>
              <a:gd name="connsiteY7" fmla="*/ 750288 h 750288"/>
              <a:gd name="connsiteX0" fmla="*/ 0 w 2670610"/>
              <a:gd name="connsiteY0" fmla="*/ 57116 h 750288"/>
              <a:gd name="connsiteX1" fmla="*/ 57116 w 2670610"/>
              <a:gd name="connsiteY1" fmla="*/ 0 h 750288"/>
              <a:gd name="connsiteX2" fmla="*/ 2613494 w 2670610"/>
              <a:gd name="connsiteY2" fmla="*/ 0 h 750288"/>
              <a:gd name="connsiteX3" fmla="*/ 2670610 w 2670610"/>
              <a:gd name="connsiteY3" fmla="*/ 57116 h 750288"/>
              <a:gd name="connsiteX4" fmla="*/ 2670610 w 2670610"/>
              <a:gd name="connsiteY4" fmla="*/ 601732 h 750288"/>
              <a:gd name="connsiteX5" fmla="*/ 2613494 w 2670610"/>
              <a:gd name="connsiteY5" fmla="*/ 658848 h 750288"/>
              <a:gd name="connsiteX6" fmla="*/ 148556 w 2670610"/>
              <a:gd name="connsiteY6" fmla="*/ 750288 h 750288"/>
              <a:gd name="connsiteX0" fmla="*/ 0 w 2613494"/>
              <a:gd name="connsiteY0" fmla="*/ 0 h 750288"/>
              <a:gd name="connsiteX1" fmla="*/ 2556378 w 2613494"/>
              <a:gd name="connsiteY1" fmla="*/ 0 h 750288"/>
              <a:gd name="connsiteX2" fmla="*/ 2613494 w 2613494"/>
              <a:gd name="connsiteY2" fmla="*/ 57116 h 750288"/>
              <a:gd name="connsiteX3" fmla="*/ 2613494 w 2613494"/>
              <a:gd name="connsiteY3" fmla="*/ 601732 h 750288"/>
              <a:gd name="connsiteX4" fmla="*/ 2556378 w 2613494"/>
              <a:gd name="connsiteY4" fmla="*/ 658848 h 750288"/>
              <a:gd name="connsiteX5" fmla="*/ 91440 w 2613494"/>
              <a:gd name="connsiteY5" fmla="*/ 750288 h 750288"/>
              <a:gd name="connsiteX0" fmla="*/ 0 w 2613494"/>
              <a:gd name="connsiteY0" fmla="*/ 0 h 658848"/>
              <a:gd name="connsiteX1" fmla="*/ 2556378 w 2613494"/>
              <a:gd name="connsiteY1" fmla="*/ 0 h 658848"/>
              <a:gd name="connsiteX2" fmla="*/ 2613494 w 2613494"/>
              <a:gd name="connsiteY2" fmla="*/ 57116 h 658848"/>
              <a:gd name="connsiteX3" fmla="*/ 2613494 w 2613494"/>
              <a:gd name="connsiteY3" fmla="*/ 601732 h 658848"/>
              <a:gd name="connsiteX4" fmla="*/ 2556378 w 2613494"/>
              <a:gd name="connsiteY4" fmla="*/ 658848 h 658848"/>
              <a:gd name="connsiteX0" fmla="*/ 0 w 2613494"/>
              <a:gd name="connsiteY0" fmla="*/ 0 h 601732"/>
              <a:gd name="connsiteX1" fmla="*/ 2556378 w 2613494"/>
              <a:gd name="connsiteY1" fmla="*/ 0 h 601732"/>
              <a:gd name="connsiteX2" fmla="*/ 2613494 w 2613494"/>
              <a:gd name="connsiteY2" fmla="*/ 57116 h 601732"/>
              <a:gd name="connsiteX3" fmla="*/ 2613494 w 2613494"/>
              <a:gd name="connsiteY3" fmla="*/ 601732 h 601732"/>
              <a:gd name="connsiteX0" fmla="*/ 0 w 2752979"/>
              <a:gd name="connsiteY0" fmla="*/ 0 h 512617"/>
              <a:gd name="connsiteX1" fmla="*/ 2556378 w 2752979"/>
              <a:gd name="connsiteY1" fmla="*/ 0 h 512617"/>
              <a:gd name="connsiteX2" fmla="*/ 2613494 w 2752979"/>
              <a:gd name="connsiteY2" fmla="*/ 57116 h 512617"/>
              <a:gd name="connsiteX3" fmla="*/ 2752979 w 2752979"/>
              <a:gd name="connsiteY3" fmla="*/ 512617 h 512617"/>
              <a:gd name="connsiteX0" fmla="*/ 0 w 2613494"/>
              <a:gd name="connsiteY0" fmla="*/ 0 h 57116"/>
              <a:gd name="connsiteX1" fmla="*/ 2556378 w 2613494"/>
              <a:gd name="connsiteY1" fmla="*/ 0 h 57116"/>
              <a:gd name="connsiteX2" fmla="*/ 2613494 w 2613494"/>
              <a:gd name="connsiteY2" fmla="*/ 57116 h 57116"/>
              <a:gd name="connsiteX0" fmla="*/ 0 w 2556378"/>
              <a:gd name="connsiteY0" fmla="*/ 0 h 0"/>
              <a:gd name="connsiteX1" fmla="*/ 2556378 w 255637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6378" extrusionOk="0">
                <a:moveTo>
                  <a:pt x="0" y="0"/>
                </a:moveTo>
                <a:lnTo>
                  <a:pt x="2556378" y="0"/>
                </a:lnTo>
              </a:path>
            </a:pathLst>
          </a:custGeom>
          <a:noFill/>
          <a:ln w="25400" cap="flat">
            <a:gradFill>
              <a:gsLst>
                <a:gs pos="2000">
                  <a:srgbClr val="D91E4F">
                    <a:lumMod val="87000"/>
                    <a:lumOff val="13000"/>
                    <a:alpha val="0"/>
                  </a:srgbClr>
                </a:gs>
                <a:gs pos="83000">
                  <a:srgbClr val="D91E4F"/>
                </a:gs>
                <a:gs pos="99000">
                  <a:srgbClr val="D91E4F"/>
                </a:gs>
              </a:gsLst>
              <a:lin ang="108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6" name="Gruppieren 3"/>
          <p:cNvGrpSpPr/>
          <p:nvPr userDrawn="1"/>
        </p:nvGrpSpPr>
        <p:grpSpPr bwMode="auto">
          <a:xfrm>
            <a:off x="7452360" y="4546246"/>
            <a:ext cx="1158903" cy="597254"/>
            <a:chOff x="7452360" y="4546246"/>
            <a:chExt cx="1158903" cy="597254"/>
          </a:xfrm>
        </p:grpSpPr>
        <p:sp>
          <p:nvSpPr>
            <p:cNvPr id="7" name="Ecken des Rechtecks auf der gleichen Seite abrunden 9"/>
            <p:cNvSpPr/>
            <p:nvPr/>
          </p:nvSpPr>
          <p:spPr bwMode="auto">
            <a:xfrm>
              <a:off x="7452360" y="4546246"/>
              <a:ext cx="1158903" cy="59725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pic>
          <p:nvPicPr>
            <p:cNvPr id="8" name="Grafik 5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7520037" y="4611171"/>
              <a:ext cx="1031786" cy="49155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910053"/>
            <a:ext cx="7886700" cy="392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477107"/>
            <a:ext cx="7886700" cy="3155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6" name="Rechteck: abgerundete Ecken 32"/>
          <p:cNvSpPr/>
          <p:nvPr userDrawn="1"/>
        </p:nvSpPr>
        <p:spPr bwMode="auto">
          <a:xfrm>
            <a:off x="-11724" y="4738868"/>
            <a:ext cx="2613494" cy="601732"/>
          </a:xfrm>
          <a:custGeom>
            <a:avLst/>
            <a:gdLst>
              <a:gd name="connsiteX0" fmla="*/ 0 w 2670610"/>
              <a:gd name="connsiteY0" fmla="*/ 57116 h 658848"/>
              <a:gd name="connsiteX1" fmla="*/ 57116 w 2670610"/>
              <a:gd name="connsiteY1" fmla="*/ 0 h 658848"/>
              <a:gd name="connsiteX2" fmla="*/ 2613494 w 2670610"/>
              <a:gd name="connsiteY2" fmla="*/ 0 h 658848"/>
              <a:gd name="connsiteX3" fmla="*/ 2670610 w 2670610"/>
              <a:gd name="connsiteY3" fmla="*/ 57116 h 658848"/>
              <a:gd name="connsiteX4" fmla="*/ 2670610 w 2670610"/>
              <a:gd name="connsiteY4" fmla="*/ 601732 h 658848"/>
              <a:gd name="connsiteX5" fmla="*/ 2613494 w 2670610"/>
              <a:gd name="connsiteY5" fmla="*/ 658848 h 658848"/>
              <a:gd name="connsiteX6" fmla="*/ 57116 w 2670610"/>
              <a:gd name="connsiteY6" fmla="*/ 658848 h 658848"/>
              <a:gd name="connsiteX7" fmla="*/ 0 w 2670610"/>
              <a:gd name="connsiteY7" fmla="*/ 601732 h 658848"/>
              <a:gd name="connsiteX8" fmla="*/ 0 w 2670610"/>
              <a:gd name="connsiteY8" fmla="*/ 57116 h 658848"/>
              <a:gd name="connsiteX0" fmla="*/ 57116 w 2670610"/>
              <a:gd name="connsiteY0" fmla="*/ 658848 h 750288"/>
              <a:gd name="connsiteX1" fmla="*/ 0 w 2670610"/>
              <a:gd name="connsiteY1" fmla="*/ 601732 h 750288"/>
              <a:gd name="connsiteX2" fmla="*/ 0 w 2670610"/>
              <a:gd name="connsiteY2" fmla="*/ 57116 h 750288"/>
              <a:gd name="connsiteX3" fmla="*/ 57116 w 2670610"/>
              <a:gd name="connsiteY3" fmla="*/ 0 h 750288"/>
              <a:gd name="connsiteX4" fmla="*/ 2613494 w 2670610"/>
              <a:gd name="connsiteY4" fmla="*/ 0 h 750288"/>
              <a:gd name="connsiteX5" fmla="*/ 2670610 w 2670610"/>
              <a:gd name="connsiteY5" fmla="*/ 57116 h 750288"/>
              <a:gd name="connsiteX6" fmla="*/ 2670610 w 2670610"/>
              <a:gd name="connsiteY6" fmla="*/ 601732 h 750288"/>
              <a:gd name="connsiteX7" fmla="*/ 2613494 w 2670610"/>
              <a:gd name="connsiteY7" fmla="*/ 658848 h 750288"/>
              <a:gd name="connsiteX8" fmla="*/ 148556 w 2670610"/>
              <a:gd name="connsiteY8" fmla="*/ 750288 h 750288"/>
              <a:gd name="connsiteX0" fmla="*/ 0 w 2670610"/>
              <a:gd name="connsiteY0" fmla="*/ 601732 h 750288"/>
              <a:gd name="connsiteX1" fmla="*/ 0 w 2670610"/>
              <a:gd name="connsiteY1" fmla="*/ 57116 h 750288"/>
              <a:gd name="connsiteX2" fmla="*/ 57116 w 2670610"/>
              <a:gd name="connsiteY2" fmla="*/ 0 h 750288"/>
              <a:gd name="connsiteX3" fmla="*/ 2613494 w 2670610"/>
              <a:gd name="connsiteY3" fmla="*/ 0 h 750288"/>
              <a:gd name="connsiteX4" fmla="*/ 2670610 w 2670610"/>
              <a:gd name="connsiteY4" fmla="*/ 57116 h 750288"/>
              <a:gd name="connsiteX5" fmla="*/ 2670610 w 2670610"/>
              <a:gd name="connsiteY5" fmla="*/ 601732 h 750288"/>
              <a:gd name="connsiteX6" fmla="*/ 2613494 w 2670610"/>
              <a:gd name="connsiteY6" fmla="*/ 658848 h 750288"/>
              <a:gd name="connsiteX7" fmla="*/ 148556 w 2670610"/>
              <a:gd name="connsiteY7" fmla="*/ 750288 h 750288"/>
              <a:gd name="connsiteX0" fmla="*/ 0 w 2670610"/>
              <a:gd name="connsiteY0" fmla="*/ 57116 h 750288"/>
              <a:gd name="connsiteX1" fmla="*/ 57116 w 2670610"/>
              <a:gd name="connsiteY1" fmla="*/ 0 h 750288"/>
              <a:gd name="connsiteX2" fmla="*/ 2613494 w 2670610"/>
              <a:gd name="connsiteY2" fmla="*/ 0 h 750288"/>
              <a:gd name="connsiteX3" fmla="*/ 2670610 w 2670610"/>
              <a:gd name="connsiteY3" fmla="*/ 57116 h 750288"/>
              <a:gd name="connsiteX4" fmla="*/ 2670610 w 2670610"/>
              <a:gd name="connsiteY4" fmla="*/ 601732 h 750288"/>
              <a:gd name="connsiteX5" fmla="*/ 2613494 w 2670610"/>
              <a:gd name="connsiteY5" fmla="*/ 658848 h 750288"/>
              <a:gd name="connsiteX6" fmla="*/ 148556 w 2670610"/>
              <a:gd name="connsiteY6" fmla="*/ 750288 h 750288"/>
              <a:gd name="connsiteX0" fmla="*/ 0 w 2613494"/>
              <a:gd name="connsiteY0" fmla="*/ 0 h 750288"/>
              <a:gd name="connsiteX1" fmla="*/ 2556378 w 2613494"/>
              <a:gd name="connsiteY1" fmla="*/ 0 h 750288"/>
              <a:gd name="connsiteX2" fmla="*/ 2613494 w 2613494"/>
              <a:gd name="connsiteY2" fmla="*/ 57116 h 750288"/>
              <a:gd name="connsiteX3" fmla="*/ 2613494 w 2613494"/>
              <a:gd name="connsiteY3" fmla="*/ 601732 h 750288"/>
              <a:gd name="connsiteX4" fmla="*/ 2556378 w 2613494"/>
              <a:gd name="connsiteY4" fmla="*/ 658848 h 750288"/>
              <a:gd name="connsiteX5" fmla="*/ 91440 w 2613494"/>
              <a:gd name="connsiteY5" fmla="*/ 750288 h 750288"/>
              <a:gd name="connsiteX0" fmla="*/ 0 w 2613494"/>
              <a:gd name="connsiteY0" fmla="*/ 0 h 658848"/>
              <a:gd name="connsiteX1" fmla="*/ 2556378 w 2613494"/>
              <a:gd name="connsiteY1" fmla="*/ 0 h 658848"/>
              <a:gd name="connsiteX2" fmla="*/ 2613494 w 2613494"/>
              <a:gd name="connsiteY2" fmla="*/ 57116 h 658848"/>
              <a:gd name="connsiteX3" fmla="*/ 2613494 w 2613494"/>
              <a:gd name="connsiteY3" fmla="*/ 601732 h 658848"/>
              <a:gd name="connsiteX4" fmla="*/ 2556378 w 2613494"/>
              <a:gd name="connsiteY4" fmla="*/ 658848 h 658848"/>
              <a:gd name="connsiteX0" fmla="*/ 0 w 2613494"/>
              <a:gd name="connsiteY0" fmla="*/ 0 h 601732"/>
              <a:gd name="connsiteX1" fmla="*/ 2556378 w 2613494"/>
              <a:gd name="connsiteY1" fmla="*/ 0 h 601732"/>
              <a:gd name="connsiteX2" fmla="*/ 2613494 w 2613494"/>
              <a:gd name="connsiteY2" fmla="*/ 57116 h 601732"/>
              <a:gd name="connsiteX3" fmla="*/ 2613494 w 2613494"/>
              <a:gd name="connsiteY3" fmla="*/ 601732 h 60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3494" h="601732" extrusionOk="0">
                <a:moveTo>
                  <a:pt x="0" y="0"/>
                </a:moveTo>
                <a:lnTo>
                  <a:pt x="2556378" y="0"/>
                </a:lnTo>
                <a:cubicBezTo>
                  <a:pt x="2587922" y="0"/>
                  <a:pt x="2613494" y="25572"/>
                  <a:pt x="2613494" y="57116"/>
                </a:cubicBezTo>
                <a:lnTo>
                  <a:pt x="2613494" y="601732"/>
                </a:lnTo>
              </a:path>
            </a:pathLst>
          </a:custGeom>
          <a:noFill/>
          <a:ln w="25400" cap="flat">
            <a:gradFill>
              <a:gsLst>
                <a:gs pos="2000">
                  <a:srgbClr val="D91E4F">
                    <a:lumMod val="13000"/>
                    <a:lumOff val="87000"/>
                  </a:srgbClr>
                </a:gs>
                <a:gs pos="83000">
                  <a:srgbClr val="D91E4F"/>
                </a:gs>
                <a:gs pos="99000">
                  <a:srgbClr val="D91E4F"/>
                </a:gs>
              </a:gsLst>
              <a:lin ang="108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3"/>
          </p:nvPr>
        </p:nvSpPr>
        <p:spPr bwMode="auto">
          <a:xfrm>
            <a:off x="145710" y="4846976"/>
            <a:ext cx="2265192" cy="292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1284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  <a:endParaRPr/>
          </a:p>
          <a:p>
            <a:pPr>
              <a:defRPr/>
            </a:pPr>
            <a:endParaRPr lang="de-DE"/>
          </a:p>
        </p:txBody>
      </p:sp>
      <p:pic>
        <p:nvPicPr>
          <p:cNvPr id="8" name="Grafik 5"/>
          <p:cNvPicPr>
            <a:picLocks noChangeAspect="1"/>
          </p:cNvPicPr>
          <p:nvPr userDrawn="1"/>
        </p:nvPicPr>
        <p:blipFill>
          <a:blip r:embed="rId9"/>
          <a:stretch/>
        </p:blipFill>
        <p:spPr bwMode="auto">
          <a:xfrm>
            <a:off x="460669" y="0"/>
            <a:ext cx="8683331" cy="86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dt="0"/>
  <p:txStyles>
    <p:titleStyle>
      <a:lvl1pPr algn="l" defTabSz="685800" eaLnBrk="1" hangingPunct="1">
        <a:lnSpc>
          <a:spcPct val="90000"/>
        </a:lnSpc>
        <a:spcBef>
          <a:spcPts val="0"/>
        </a:spcBef>
        <a:buNone/>
        <a:defRPr sz="2800" b="1" i="0">
          <a:solidFill>
            <a:srgbClr val="01284F"/>
          </a:solidFill>
          <a:latin typeface="Arial"/>
          <a:ea typeface="+mj-ea"/>
          <a:cs typeface="Arial"/>
        </a:defRPr>
      </a:lvl1pPr>
    </p:titleStyle>
    <p:bodyStyle>
      <a:lvl1pPr marL="171450" indent="-171450" algn="l" defTabSz="685800" eaLnBrk="1" hangingPunct="1">
        <a:lnSpc>
          <a:spcPct val="90000"/>
        </a:lnSpc>
        <a:spcBef>
          <a:spcPts val="750"/>
        </a:spcBef>
        <a:buClr>
          <a:srgbClr val="D91E4F"/>
        </a:buClr>
        <a:buFont typeface="Arial"/>
        <a:buChar char="•"/>
        <a:defRPr sz="2100">
          <a:solidFill>
            <a:srgbClr val="01284F"/>
          </a:solidFill>
          <a:latin typeface="Arial"/>
          <a:ea typeface="+mn-ea"/>
          <a:cs typeface="Arial"/>
        </a:defRPr>
      </a:lvl1pPr>
      <a:lvl2pPr marL="514350" indent="-171450" algn="l" defTabSz="685800" eaLnBrk="1" hangingPunct="1">
        <a:lnSpc>
          <a:spcPct val="90000"/>
        </a:lnSpc>
        <a:spcBef>
          <a:spcPts val="375"/>
        </a:spcBef>
        <a:buClr>
          <a:srgbClr val="D91E4F"/>
        </a:buClr>
        <a:buFont typeface="Arial"/>
        <a:buChar char="•"/>
        <a:defRPr sz="1800">
          <a:solidFill>
            <a:srgbClr val="01284F"/>
          </a:solidFill>
          <a:latin typeface="Arial"/>
          <a:ea typeface="+mn-ea"/>
          <a:cs typeface="Arial"/>
        </a:defRPr>
      </a:lvl2pPr>
      <a:lvl3pPr marL="857250" indent="-171450" algn="l" defTabSz="685800" eaLnBrk="1" hangingPunct="1">
        <a:lnSpc>
          <a:spcPct val="90000"/>
        </a:lnSpc>
        <a:spcBef>
          <a:spcPts val="375"/>
        </a:spcBef>
        <a:buClr>
          <a:srgbClr val="D91E4F"/>
        </a:buClr>
        <a:buFont typeface="Arial"/>
        <a:buChar char="•"/>
        <a:defRPr sz="1500">
          <a:solidFill>
            <a:srgbClr val="01284F"/>
          </a:solidFill>
          <a:latin typeface="Arial"/>
          <a:ea typeface="+mn-ea"/>
          <a:cs typeface="Arial"/>
        </a:defRPr>
      </a:lvl3pPr>
      <a:lvl4pPr marL="1200150" indent="-171450" algn="l" defTabSz="685800" eaLnBrk="1" hangingPunct="1">
        <a:lnSpc>
          <a:spcPct val="90000"/>
        </a:lnSpc>
        <a:spcBef>
          <a:spcPts val="375"/>
        </a:spcBef>
        <a:buClr>
          <a:srgbClr val="D91E4F"/>
        </a:buClr>
        <a:buFont typeface="Arial"/>
        <a:buChar char="•"/>
        <a:defRPr sz="1350">
          <a:solidFill>
            <a:srgbClr val="01284F"/>
          </a:solidFill>
          <a:latin typeface="Arial"/>
          <a:ea typeface="+mn-ea"/>
          <a:cs typeface="Arial"/>
        </a:defRPr>
      </a:lvl4pPr>
      <a:lvl5pPr marL="1543050" indent="-171450" algn="l" defTabSz="685800" eaLnBrk="1" hangingPunct="1">
        <a:lnSpc>
          <a:spcPct val="90000"/>
        </a:lnSpc>
        <a:spcBef>
          <a:spcPts val="375"/>
        </a:spcBef>
        <a:buClr>
          <a:srgbClr val="D91E4F"/>
        </a:buClr>
        <a:buFont typeface="Arial"/>
        <a:buChar char="•"/>
        <a:defRPr sz="1350">
          <a:solidFill>
            <a:srgbClr val="01284F"/>
          </a:solidFill>
          <a:latin typeface="Arial"/>
          <a:ea typeface="+mn-ea"/>
          <a:cs typeface="Arial"/>
        </a:defRPr>
      </a:lvl5pPr>
      <a:lvl6pPr marL="1885950" indent="-171450" algn="l" defTabSz="685800" eaLnBrk="1" hangingPunct="1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eaLnBrk="1" hangingPunct="1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eaLnBrk="1" hangingPunct="1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eaLnBrk="1" hangingPunct="1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eaLnBrk="1" hangingPunct="1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eaLnBrk="1" hangingPunct="1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eaLnBrk="1" hangingPunct="1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eaLnBrk="1" hangingPunct="1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eaLnBrk="1" hangingPunct="1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eaLnBrk="1" hangingPunct="1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eaLnBrk="1" hangingPunct="1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eaLnBrk="1" hangingPunct="1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eaLnBrk="1" hangingPunct="1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E797D6-A924-4884-9F12-509ADBAB26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</a:p>
          <a:p>
            <a:pPr>
              <a:defRPr/>
            </a:pPr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1D4CEA-4549-49B8-BF4F-B47F19746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Ergebnispräsentation </a:t>
            </a:r>
            <a:r>
              <a:rPr lang="de-DE" dirty="0" err="1"/>
              <a:t>Laromed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5CE6C0D3-FA7F-4B5B-940A-4985003C8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544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71598-28BA-A5CA-4EBB-A055FE3A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10E1C0-427E-E9A5-9CE8-9A512B28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Vorauswahl</a:t>
            </a:r>
          </a:p>
          <a:p>
            <a:pPr lvl="1"/>
            <a:r>
              <a:rPr lang="de-DE" dirty="0"/>
              <a:t>Support Vector </a:t>
            </a:r>
            <a:r>
              <a:rPr lang="de-DE" dirty="0" err="1"/>
              <a:t>Machine</a:t>
            </a:r>
            <a:endParaRPr lang="de-DE" dirty="0"/>
          </a:p>
          <a:p>
            <a:pPr lvl="1"/>
            <a:r>
              <a:rPr lang="de-DE" dirty="0"/>
              <a:t>XG-Boost</a:t>
            </a:r>
          </a:p>
          <a:p>
            <a:pPr lvl="1"/>
            <a:r>
              <a:rPr lang="de-DE" dirty="0" err="1"/>
              <a:t>Multilayer</a:t>
            </a:r>
            <a:r>
              <a:rPr lang="de-DE" dirty="0"/>
              <a:t> </a:t>
            </a:r>
            <a:r>
              <a:rPr lang="de-DE" dirty="0" err="1"/>
              <a:t>Perceptron</a:t>
            </a:r>
            <a:endParaRPr lang="de-DE" dirty="0"/>
          </a:p>
          <a:p>
            <a:r>
              <a:rPr lang="de-DE" dirty="0"/>
              <a:t>Vergleich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BA3F9F-A63B-DD88-704B-86CDFEA571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</a:p>
          <a:p>
            <a:pPr>
              <a:defRPr/>
            </a:pPr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F2EA8FA-6237-9C3C-E14E-FF45F9A898A8}"/>
              </a:ext>
            </a:extLst>
          </p:cNvPr>
          <p:cNvSpPr txBox="1"/>
          <p:nvPr/>
        </p:nvSpPr>
        <p:spPr>
          <a:xfrm>
            <a:off x="1556934" y="310404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AE00C69-335E-D5BA-F00F-929081308987}"/>
              </a:ext>
            </a:extLst>
          </p:cNvPr>
          <p:cNvSpPr txBox="1"/>
          <p:nvPr/>
        </p:nvSpPr>
        <p:spPr>
          <a:xfrm>
            <a:off x="1306865" y="354163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XG-Boost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F25492-2BA5-4B1B-96A5-F966078CD482}"/>
              </a:ext>
            </a:extLst>
          </p:cNvPr>
          <p:cNvSpPr txBox="1"/>
          <p:nvPr/>
        </p:nvSpPr>
        <p:spPr>
          <a:xfrm>
            <a:off x="1569757" y="397450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MLP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C689FC8-E3A5-F9B8-3EAA-36490152C16A}"/>
              </a:ext>
            </a:extLst>
          </p:cNvPr>
          <p:cNvCxnSpPr>
            <a:cxnSpLocks/>
          </p:cNvCxnSpPr>
          <p:nvPr/>
        </p:nvCxnSpPr>
        <p:spPr>
          <a:xfrm>
            <a:off x="2771800" y="3291830"/>
            <a:ext cx="385192" cy="0"/>
          </a:xfrm>
          <a:prstGeom prst="straightConnector1">
            <a:avLst/>
          </a:prstGeom>
          <a:ln w="101600">
            <a:solidFill>
              <a:srgbClr val="01284F">
                <a:alpha val="64000"/>
              </a:srgbClr>
            </a:solidFill>
            <a:headEnd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CB357D-2205-A369-6DD7-A6DB7FE18AC1}"/>
              </a:ext>
            </a:extLst>
          </p:cNvPr>
          <p:cNvCxnSpPr>
            <a:cxnSpLocks/>
          </p:cNvCxnSpPr>
          <p:nvPr/>
        </p:nvCxnSpPr>
        <p:spPr>
          <a:xfrm>
            <a:off x="2771800" y="3723878"/>
            <a:ext cx="385192" cy="0"/>
          </a:xfrm>
          <a:prstGeom prst="straightConnector1">
            <a:avLst/>
          </a:prstGeom>
          <a:ln w="101600">
            <a:solidFill>
              <a:srgbClr val="01284F">
                <a:alpha val="64000"/>
              </a:srgbClr>
            </a:solidFill>
            <a:headEnd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69A78D2-0513-521F-BBFE-87762AD6D30F}"/>
              </a:ext>
            </a:extLst>
          </p:cNvPr>
          <p:cNvCxnSpPr>
            <a:cxnSpLocks/>
          </p:cNvCxnSpPr>
          <p:nvPr/>
        </p:nvCxnSpPr>
        <p:spPr>
          <a:xfrm>
            <a:off x="2764396" y="4159174"/>
            <a:ext cx="385192" cy="0"/>
          </a:xfrm>
          <a:prstGeom prst="straightConnector1">
            <a:avLst/>
          </a:prstGeom>
          <a:ln w="101600">
            <a:solidFill>
              <a:srgbClr val="01284F">
                <a:alpha val="64000"/>
              </a:srgbClr>
            </a:solidFill>
            <a:headEnd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370BF2-6DA8-6C8F-BCF6-1A2B8A7A266B}"/>
              </a:ext>
            </a:extLst>
          </p:cNvPr>
          <p:cNvSpPr txBox="1"/>
          <p:nvPr/>
        </p:nvSpPr>
        <p:spPr>
          <a:xfrm>
            <a:off x="3399884" y="31040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Modelle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F3EC807-A254-50E7-9767-4C54C12BC5AA}"/>
              </a:ext>
            </a:extLst>
          </p:cNvPr>
          <p:cNvSpPr txBox="1"/>
          <p:nvPr/>
        </p:nvSpPr>
        <p:spPr>
          <a:xfrm>
            <a:off x="3399884" y="354163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Modelle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5B00185-D76C-E1E0-4E18-7A09ED085FC7}"/>
              </a:ext>
            </a:extLst>
          </p:cNvPr>
          <p:cNvSpPr txBox="1"/>
          <p:nvPr/>
        </p:nvSpPr>
        <p:spPr>
          <a:xfrm>
            <a:off x="3399884" y="39745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Modelle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EED55A0-6955-2EAC-8271-94F5D36E1242}"/>
              </a:ext>
            </a:extLst>
          </p:cNvPr>
          <p:cNvCxnSpPr>
            <a:cxnSpLocks/>
          </p:cNvCxnSpPr>
          <p:nvPr/>
        </p:nvCxnSpPr>
        <p:spPr>
          <a:xfrm>
            <a:off x="4716016" y="3288708"/>
            <a:ext cx="385192" cy="0"/>
          </a:xfrm>
          <a:prstGeom prst="straightConnector1">
            <a:avLst/>
          </a:prstGeom>
          <a:ln w="101600">
            <a:solidFill>
              <a:srgbClr val="01284F">
                <a:alpha val="64000"/>
              </a:srgbClr>
            </a:solidFill>
            <a:headEnd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23C5EC6-F2C2-E909-79AB-ABE881EC735D}"/>
              </a:ext>
            </a:extLst>
          </p:cNvPr>
          <p:cNvCxnSpPr>
            <a:cxnSpLocks/>
          </p:cNvCxnSpPr>
          <p:nvPr/>
        </p:nvCxnSpPr>
        <p:spPr>
          <a:xfrm>
            <a:off x="4716016" y="3720756"/>
            <a:ext cx="385192" cy="0"/>
          </a:xfrm>
          <a:prstGeom prst="straightConnector1">
            <a:avLst/>
          </a:prstGeom>
          <a:ln w="101600">
            <a:solidFill>
              <a:srgbClr val="01284F">
                <a:alpha val="64000"/>
              </a:srgbClr>
            </a:solidFill>
            <a:headEnd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CDD5BD1-5D13-2FB5-5D95-3BDB2AA1593D}"/>
              </a:ext>
            </a:extLst>
          </p:cNvPr>
          <p:cNvCxnSpPr>
            <a:cxnSpLocks/>
          </p:cNvCxnSpPr>
          <p:nvPr/>
        </p:nvCxnSpPr>
        <p:spPr>
          <a:xfrm>
            <a:off x="4708612" y="4156052"/>
            <a:ext cx="385192" cy="0"/>
          </a:xfrm>
          <a:prstGeom prst="straightConnector1">
            <a:avLst/>
          </a:prstGeom>
          <a:ln w="101600">
            <a:solidFill>
              <a:srgbClr val="01284F">
                <a:alpha val="64000"/>
              </a:srgbClr>
            </a:solidFill>
            <a:headEnd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2AC7AF14-76B9-5860-17FF-24BDEDBFC94E}"/>
              </a:ext>
            </a:extLst>
          </p:cNvPr>
          <p:cNvSpPr txBox="1"/>
          <p:nvPr/>
        </p:nvSpPr>
        <p:spPr>
          <a:xfrm>
            <a:off x="5245224" y="310404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5A35603-8F81-3F12-7EEA-EE68B0A586A6}"/>
              </a:ext>
            </a:extLst>
          </p:cNvPr>
          <p:cNvSpPr txBox="1"/>
          <p:nvPr/>
        </p:nvSpPr>
        <p:spPr>
          <a:xfrm>
            <a:off x="5243214" y="353771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A86013A-F5A1-C2C0-3E8C-7B1A513B2768}"/>
              </a:ext>
            </a:extLst>
          </p:cNvPr>
          <p:cNvSpPr txBox="1"/>
          <p:nvPr/>
        </p:nvSpPr>
        <p:spPr>
          <a:xfrm>
            <a:off x="5243215" y="39713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8ADF12A5-2E78-4D7F-A4C0-FCA2D5D264B0}"/>
              </a:ext>
            </a:extLst>
          </p:cNvPr>
          <p:cNvSpPr/>
          <p:nvPr/>
        </p:nvSpPr>
        <p:spPr>
          <a:xfrm>
            <a:off x="5220072" y="3054914"/>
            <a:ext cx="887481" cy="1389041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DE56E0C-E9D0-0848-B4BC-40FD90AFD177}"/>
              </a:ext>
            </a:extLst>
          </p:cNvPr>
          <p:cNvSpPr txBox="1"/>
          <p:nvPr/>
        </p:nvSpPr>
        <p:spPr>
          <a:xfrm>
            <a:off x="5276526" y="270254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3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AA266A5-BB04-DCCD-6805-13A935F24AD1}"/>
              </a:ext>
            </a:extLst>
          </p:cNvPr>
          <p:cNvSpPr txBox="1"/>
          <p:nvPr/>
        </p:nvSpPr>
        <p:spPr>
          <a:xfrm>
            <a:off x="6685384" y="353609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Bestes Modell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D2B2EFD-C518-CE1C-5B0D-3128E8024EFE}"/>
              </a:ext>
            </a:extLst>
          </p:cNvPr>
          <p:cNvCxnSpPr>
            <a:cxnSpLocks/>
          </p:cNvCxnSpPr>
          <p:nvPr/>
        </p:nvCxnSpPr>
        <p:spPr>
          <a:xfrm>
            <a:off x="6300192" y="3720756"/>
            <a:ext cx="385192" cy="0"/>
          </a:xfrm>
          <a:prstGeom prst="straightConnector1">
            <a:avLst/>
          </a:prstGeom>
          <a:ln w="101600">
            <a:solidFill>
              <a:srgbClr val="01284F">
                <a:alpha val="64000"/>
              </a:srgbClr>
            </a:solidFill>
            <a:headEnd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6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6" grpId="0"/>
      <p:bldP spid="37" grpId="0"/>
      <p:bldP spid="38" grpId="0"/>
      <p:bldP spid="42" grpId="0"/>
      <p:bldP spid="43" grpId="0"/>
      <p:bldP spid="44" grpId="0"/>
      <p:bldP spid="45" grpId="0" animBg="1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8142F-4114-28CF-5DFA-D000A4C0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31" y="881104"/>
            <a:ext cx="7886700" cy="392261"/>
          </a:xfrm>
        </p:spPr>
        <p:txBody>
          <a:bodyPr>
            <a:normAutofit fontScale="90000"/>
          </a:bodyPr>
          <a:lstStyle/>
          <a:p>
            <a:r>
              <a:rPr lang="de-DE" dirty="0"/>
              <a:t>Methoden –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6D6C95-36CF-D17E-91EA-809761F82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04367"/>
            <a:ext cx="7886700" cy="3155615"/>
          </a:xfrm>
        </p:spPr>
        <p:txBody>
          <a:bodyPr/>
          <a:lstStyle/>
          <a:p>
            <a:r>
              <a:rPr lang="de-DE" i="1" dirty="0">
                <a:effectLst/>
                <a:latin typeface="Arial" panose="020B0604020202020204" pitchFamily="34" charset="0"/>
              </a:rPr>
              <a:t>Multivariate</a:t>
            </a:r>
            <a:r>
              <a:rPr lang="de-DE" dirty="0">
                <a:effectLst/>
                <a:latin typeface="Arial" panose="020B0604020202020204" pitchFamily="34" charset="0"/>
              </a:rPr>
              <a:t> Support Vector Regression</a:t>
            </a:r>
          </a:p>
          <a:p>
            <a:pPr lvl="1"/>
            <a:r>
              <a:rPr lang="de-DE" dirty="0">
                <a:latin typeface="Arial" panose="020B0604020202020204" pitchFamily="34" charset="0"/>
              </a:rPr>
              <a:t>64 Eingabewerte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de-DE" dirty="0">
                <a:latin typeface="Arial" panose="020B0604020202020204" pitchFamily="34" charset="0"/>
              </a:rPr>
              <a:t>Hyperplane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</a:rPr>
              <a:t>34 Regressoren; einer je Koordinatenwert</a:t>
            </a:r>
          </a:p>
          <a:p>
            <a:r>
              <a:rPr lang="de-DE" dirty="0">
                <a:latin typeface="Arial" panose="020B0604020202020204" pitchFamily="34" charset="0"/>
              </a:rPr>
              <a:t>Kein </a:t>
            </a:r>
            <a:r>
              <a:rPr lang="de-DE" dirty="0" err="1">
                <a:latin typeface="Arial" panose="020B0604020202020204" pitchFamily="34" charset="0"/>
              </a:rPr>
              <a:t>Hyperparmetertuning</a:t>
            </a:r>
            <a:r>
              <a:rPr lang="de-DE" dirty="0">
                <a:latin typeface="Arial" panose="020B0604020202020204" pitchFamily="34" charset="0"/>
              </a:rPr>
              <a:t> 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BBD948-1E09-E012-EF45-67F3E30D90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0991" y="4818027"/>
            <a:ext cx="2265192" cy="292418"/>
          </a:xfrm>
        </p:spPr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</a:p>
          <a:p>
            <a:pPr>
              <a:defRPr/>
            </a:pPr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15C2A6-9634-4E01-ABCE-FA8A8112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877526"/>
            <a:ext cx="2562099" cy="1952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0421B35-0F9D-4717-9C0F-F4F64EDDA6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9171" y="2834880"/>
            <a:ext cx="4786682" cy="233072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8159CF2-9B8E-4E47-9A84-5F6F88617A98}"/>
              </a:ext>
            </a:extLst>
          </p:cNvPr>
          <p:cNvSpPr/>
          <p:nvPr/>
        </p:nvSpPr>
        <p:spPr>
          <a:xfrm>
            <a:off x="5238328" y="2924096"/>
            <a:ext cx="343812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https://aegis4048.github.io/mutiple_linear_regression_and_visualization_in_python</a:t>
            </a:r>
          </a:p>
        </p:txBody>
      </p:sp>
    </p:spTree>
    <p:extLst>
      <p:ext uri="{BB962C8B-B14F-4D97-AF65-F5344CB8AC3E}">
        <p14:creationId xmlns:p14="http://schemas.microsoft.com/office/powerpoint/2010/main" val="20435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8142F-4114-28CF-5DFA-D000A4C0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883345"/>
            <a:ext cx="7886700" cy="392261"/>
          </a:xfrm>
        </p:spPr>
        <p:txBody>
          <a:bodyPr>
            <a:normAutofit fontScale="90000"/>
          </a:bodyPr>
          <a:lstStyle/>
          <a:p>
            <a:r>
              <a:rPr lang="de-DE" dirty="0"/>
              <a:t>Methoden – </a:t>
            </a:r>
            <a:r>
              <a:rPr lang="de-DE" dirty="0" err="1"/>
              <a:t>XGBoost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6D6C95-36CF-D17E-91EA-809761F82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04367"/>
            <a:ext cx="7886700" cy="3155615"/>
          </a:xfrm>
        </p:spPr>
        <p:txBody>
          <a:bodyPr/>
          <a:lstStyle/>
          <a:p>
            <a:r>
              <a:rPr lang="de-DE" dirty="0">
                <a:effectLst/>
                <a:latin typeface="Arial" panose="020B0604020202020204" pitchFamily="34" charset="0"/>
              </a:rPr>
              <a:t>Ensembles von Entscheidungsbäumen</a:t>
            </a:r>
          </a:p>
          <a:p>
            <a:pPr lvl="1"/>
            <a:r>
              <a:rPr lang="de-DE" dirty="0">
                <a:effectLst/>
                <a:latin typeface="Arial" panose="020B0604020202020204" pitchFamily="34" charset="0"/>
              </a:rPr>
              <a:t>Gradient </a:t>
            </a:r>
            <a:r>
              <a:rPr lang="de-DE" dirty="0" err="1">
                <a:effectLst/>
                <a:latin typeface="Arial" panose="020B0604020202020204" pitchFamily="34" charset="0"/>
              </a:rPr>
              <a:t>Boosted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Trees</a:t>
            </a:r>
            <a:endParaRPr lang="de-DE" dirty="0">
              <a:latin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</a:rPr>
              <a:t>34 Regressoren; einer je Koordinatenwert</a:t>
            </a:r>
          </a:p>
          <a:p>
            <a:r>
              <a:rPr lang="de-DE" dirty="0">
                <a:latin typeface="Arial" panose="020B0604020202020204" pitchFamily="34" charset="0"/>
              </a:rPr>
              <a:t>Kein </a:t>
            </a:r>
            <a:r>
              <a:rPr lang="de-DE" dirty="0" err="1">
                <a:latin typeface="Arial" panose="020B0604020202020204" pitchFamily="34" charset="0"/>
              </a:rPr>
              <a:t>Hyperparmetertuning</a:t>
            </a:r>
            <a:r>
              <a:rPr lang="de-DE" dirty="0">
                <a:latin typeface="Arial" panose="020B0604020202020204" pitchFamily="34" charset="0"/>
              </a:rPr>
              <a:t> </a:t>
            </a:r>
            <a:endParaRPr lang="de-DE" dirty="0"/>
          </a:p>
          <a:p>
            <a:endParaRPr lang="de-DE" dirty="0">
              <a:latin typeface="Arial" panose="020B0604020202020204" pitchFamily="34" charset="0"/>
            </a:endParaRPr>
          </a:p>
          <a:p>
            <a:pPr marL="342900" lvl="1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BBD948-1E09-E012-EF45-67F3E30D90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</a:p>
          <a:p>
            <a:pPr>
              <a:defRPr/>
            </a:pPr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B1C85CC-F91C-4C90-B319-4B01B92FE773}"/>
              </a:ext>
            </a:extLst>
          </p:cNvPr>
          <p:cNvSpPr/>
          <p:nvPr/>
        </p:nvSpPr>
        <p:spPr>
          <a:xfrm>
            <a:off x="5928719" y="1702130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Koord</a:t>
            </a:r>
            <a:r>
              <a:rPr lang="de-DE" sz="1100" dirty="0"/>
              <a:t> 7.x &gt; 273 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78C014B-8D3D-4C0D-BE97-02A65398FB54}"/>
              </a:ext>
            </a:extLst>
          </p:cNvPr>
          <p:cNvSpPr/>
          <p:nvPr/>
        </p:nvSpPr>
        <p:spPr>
          <a:xfrm>
            <a:off x="7152855" y="2540687"/>
            <a:ext cx="1224136" cy="360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Koord</a:t>
            </a:r>
            <a:r>
              <a:rPr lang="de-DE" sz="1100" dirty="0"/>
              <a:t> 3.y &gt; 156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FFA7D7D-1F3F-4657-8B3C-870A5901FF0F}"/>
              </a:ext>
            </a:extLst>
          </p:cNvPr>
          <p:cNvSpPr/>
          <p:nvPr/>
        </p:nvSpPr>
        <p:spPr>
          <a:xfrm>
            <a:off x="4632575" y="2540687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Koord</a:t>
            </a:r>
            <a:r>
              <a:rPr lang="de-DE" sz="1100" dirty="0"/>
              <a:t> 6.y &gt; 26 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8322EC8-41FA-4EF4-820E-D795B2E38181}"/>
              </a:ext>
            </a:extLst>
          </p:cNvPr>
          <p:cNvSpPr/>
          <p:nvPr/>
        </p:nvSpPr>
        <p:spPr>
          <a:xfrm>
            <a:off x="3768480" y="3356088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Koord</a:t>
            </a:r>
            <a:r>
              <a:rPr lang="de-DE" sz="1100" dirty="0"/>
              <a:t> 4.y &gt; 577 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8FA8312E-0ED4-4F5C-8EC0-2CDBD944B24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5653457" y="1653356"/>
            <a:ext cx="478517" cy="1296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0D7FD9C9-AA01-447D-BA20-3B270BF37EC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6913597" y="1689360"/>
            <a:ext cx="478517" cy="1224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C1DF1669-4C80-4E39-89CF-83963C4898C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584916" y="2696360"/>
            <a:ext cx="455361" cy="864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A09F43EA-F678-4CEE-B4FD-7062A74B4583}"/>
              </a:ext>
            </a:extLst>
          </p:cNvPr>
          <p:cNvCxnSpPr/>
          <p:nvPr/>
        </p:nvCxnSpPr>
        <p:spPr>
          <a:xfrm rot="16200000" flipH="1">
            <a:off x="5422141" y="2741069"/>
            <a:ext cx="418418" cy="773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797E8EE6-4C00-47B9-BADB-55F6248F698B}"/>
              </a:ext>
            </a:extLst>
          </p:cNvPr>
          <p:cNvCxnSpPr/>
          <p:nvPr/>
        </p:nvCxnSpPr>
        <p:spPr>
          <a:xfrm rot="16200000" flipH="1">
            <a:off x="7942421" y="2741069"/>
            <a:ext cx="418418" cy="773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E9EF54FC-834C-423F-834C-4DF3B61261A0}"/>
              </a:ext>
            </a:extLst>
          </p:cNvPr>
          <p:cNvCxnSpPr>
            <a:cxnSpLocks/>
          </p:cNvCxnSpPr>
          <p:nvPr/>
        </p:nvCxnSpPr>
        <p:spPr>
          <a:xfrm rot="5400000">
            <a:off x="3690274" y="3507231"/>
            <a:ext cx="455361" cy="864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88424878-5828-40BB-8101-D387DBA20E6B}"/>
              </a:ext>
            </a:extLst>
          </p:cNvPr>
          <p:cNvCxnSpPr/>
          <p:nvPr/>
        </p:nvCxnSpPr>
        <p:spPr>
          <a:xfrm rot="16200000" flipH="1">
            <a:off x="4527500" y="3552572"/>
            <a:ext cx="418418" cy="773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58C12775-4A6B-4F41-9F00-ECC443B5098F}"/>
              </a:ext>
            </a:extLst>
          </p:cNvPr>
          <p:cNvCxnSpPr/>
          <p:nvPr/>
        </p:nvCxnSpPr>
        <p:spPr>
          <a:xfrm rot="5400000">
            <a:off x="7094421" y="2674577"/>
            <a:ext cx="430134" cy="906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226D5B2F-8FC6-4C4B-AF54-A6F867024F27}"/>
              </a:ext>
            </a:extLst>
          </p:cNvPr>
          <p:cNvSpPr txBox="1"/>
          <p:nvPr/>
        </p:nvSpPr>
        <p:spPr>
          <a:xfrm>
            <a:off x="3131840" y="416695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200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-387,98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F6A159EA-CF6D-4DCE-9353-AE9AC34DB9D9}"/>
              </a:ext>
            </a:extLst>
          </p:cNvPr>
          <p:cNvSpPr txBox="1"/>
          <p:nvPr/>
        </p:nvSpPr>
        <p:spPr>
          <a:xfrm>
            <a:off x="4762333" y="416695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200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-102,22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856A9CA-C18C-4397-BECD-845FD88F3A47}"/>
              </a:ext>
            </a:extLst>
          </p:cNvPr>
          <p:cNvSpPr txBox="1"/>
          <p:nvPr/>
        </p:nvSpPr>
        <p:spPr>
          <a:xfrm>
            <a:off x="5691686" y="3308267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200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132,65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8E2FEDE-2E5D-4214-94D2-B06048D32538}"/>
              </a:ext>
            </a:extLst>
          </p:cNvPr>
          <p:cNvSpPr txBox="1"/>
          <p:nvPr/>
        </p:nvSpPr>
        <p:spPr>
          <a:xfrm>
            <a:off x="6571279" y="330826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200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42,67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F656E64-60DB-4223-AE71-599077D49E4C}"/>
              </a:ext>
            </a:extLst>
          </p:cNvPr>
          <p:cNvSpPr txBox="1"/>
          <p:nvPr/>
        </p:nvSpPr>
        <p:spPr>
          <a:xfrm>
            <a:off x="8186317" y="3291822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200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-842,68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FC497DB-0A30-4A54-A9A0-4BFA07A5D762}"/>
              </a:ext>
            </a:extLst>
          </p:cNvPr>
          <p:cNvSpPr txBox="1"/>
          <p:nvPr/>
        </p:nvSpPr>
        <p:spPr>
          <a:xfrm>
            <a:off x="5618003" y="2074251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100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B1FE294-B0CE-4E58-A494-00AFB704AFEE}"/>
              </a:ext>
            </a:extLst>
          </p:cNvPr>
          <p:cNvSpPr txBox="1"/>
          <p:nvPr/>
        </p:nvSpPr>
        <p:spPr>
          <a:xfrm>
            <a:off x="4639598" y="2907488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100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F84B13A-D6A2-4824-9A8F-81D79EBCF12E}"/>
              </a:ext>
            </a:extLst>
          </p:cNvPr>
          <p:cNvSpPr txBox="1"/>
          <p:nvPr/>
        </p:nvSpPr>
        <p:spPr>
          <a:xfrm>
            <a:off x="3741386" y="3712626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100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8B423DCB-D0CF-4743-8BC0-FCCF8EFCE5A2}"/>
              </a:ext>
            </a:extLst>
          </p:cNvPr>
          <p:cNvSpPr txBox="1"/>
          <p:nvPr/>
        </p:nvSpPr>
        <p:spPr>
          <a:xfrm>
            <a:off x="6980611" y="2062168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100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2F35B41D-3565-46C5-945D-F575D34B8A10}"/>
              </a:ext>
            </a:extLst>
          </p:cNvPr>
          <p:cNvSpPr txBox="1"/>
          <p:nvPr/>
        </p:nvSpPr>
        <p:spPr>
          <a:xfrm>
            <a:off x="7142615" y="2907488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100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508243BE-A0BB-47CE-A3B4-767B97B3A436}"/>
              </a:ext>
            </a:extLst>
          </p:cNvPr>
          <p:cNvSpPr txBox="1"/>
          <p:nvPr/>
        </p:nvSpPr>
        <p:spPr>
          <a:xfrm>
            <a:off x="5425554" y="2907488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100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83627D93-DE67-4546-A774-7219F7724AF1}"/>
              </a:ext>
            </a:extLst>
          </p:cNvPr>
          <p:cNvSpPr txBox="1"/>
          <p:nvPr/>
        </p:nvSpPr>
        <p:spPr>
          <a:xfrm>
            <a:off x="7960968" y="2907488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100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8C2EC4E6-A9A6-4345-9776-E0933AE8E14C}"/>
              </a:ext>
            </a:extLst>
          </p:cNvPr>
          <p:cNvSpPr txBox="1"/>
          <p:nvPr/>
        </p:nvSpPr>
        <p:spPr>
          <a:xfrm>
            <a:off x="4543298" y="3698614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100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</a:p>
        </p:txBody>
      </p:sp>
    </p:spTree>
    <p:extLst>
      <p:ext uri="{BB962C8B-B14F-4D97-AF65-F5344CB8AC3E}">
        <p14:creationId xmlns:p14="http://schemas.microsoft.com/office/powerpoint/2010/main" val="209397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F3467-940F-53C3-F1C7-CF0CE8BC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883345"/>
            <a:ext cx="7886700" cy="392261"/>
          </a:xfrm>
        </p:spPr>
        <p:txBody>
          <a:bodyPr>
            <a:normAutofit fontScale="90000"/>
          </a:bodyPr>
          <a:lstStyle/>
          <a:p>
            <a:r>
              <a:rPr lang="de-DE" dirty="0"/>
              <a:t>Methoden – </a:t>
            </a:r>
            <a:r>
              <a:rPr lang="de-DE" dirty="0" err="1"/>
              <a:t>Multilayer</a:t>
            </a:r>
            <a:r>
              <a:rPr lang="de-DE" dirty="0"/>
              <a:t> </a:t>
            </a:r>
            <a:r>
              <a:rPr lang="de-DE" dirty="0" err="1"/>
              <a:t>Perceptron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AD65C-868D-5ECF-DC03-719FE5CAC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effectLst/>
                <a:latin typeface="Arial" panose="020B0604020202020204" pitchFamily="34" charset="0"/>
              </a:rPr>
              <a:t>vorwärsbetriebenes</a:t>
            </a:r>
            <a:r>
              <a:rPr lang="de-DE" dirty="0">
                <a:effectLst/>
                <a:latin typeface="Arial" panose="020B0604020202020204" pitchFamily="34" charset="0"/>
              </a:rPr>
              <a:t> neuronales Netz</a:t>
            </a:r>
          </a:p>
          <a:p>
            <a:pPr lvl="1"/>
            <a:r>
              <a:rPr lang="de-DE" dirty="0">
                <a:latin typeface="Arial" panose="020B0604020202020204" pitchFamily="34" charset="0"/>
              </a:rPr>
              <a:t>Multi-</a:t>
            </a:r>
            <a:r>
              <a:rPr lang="de-DE" dirty="0" err="1">
                <a:latin typeface="Arial" panose="020B0604020202020204" pitchFamily="34" charset="0"/>
              </a:rPr>
              <a:t>Outputlayer</a:t>
            </a:r>
            <a:endParaRPr lang="de-DE" dirty="0">
              <a:latin typeface="Arial" panose="020B0604020202020204" pitchFamily="34" charset="0"/>
            </a:endParaRPr>
          </a:p>
          <a:p>
            <a:r>
              <a:rPr lang="de-DE" dirty="0">
                <a:effectLst/>
                <a:latin typeface="Arial" panose="020B0604020202020204" pitchFamily="34" charset="0"/>
              </a:rPr>
              <a:t>Hyperparametertuning für…</a:t>
            </a:r>
          </a:p>
          <a:p>
            <a:pPr lvl="1"/>
            <a:r>
              <a:rPr lang="de-DE" dirty="0">
                <a:effectLst/>
                <a:latin typeface="Arial" panose="020B0604020202020204" pitchFamily="34" charset="0"/>
              </a:rPr>
              <a:t>Anzahl versteckte Schichten</a:t>
            </a:r>
          </a:p>
          <a:p>
            <a:pPr lvl="1"/>
            <a:r>
              <a:rPr lang="de-DE" dirty="0">
                <a:effectLst/>
                <a:latin typeface="Arial" panose="020B0604020202020204" pitchFamily="34" charset="0"/>
              </a:rPr>
              <a:t>Neurons pro Layer</a:t>
            </a:r>
          </a:p>
          <a:p>
            <a:pPr lvl="1"/>
            <a:r>
              <a:rPr lang="de-DE" dirty="0">
                <a:effectLst/>
                <a:latin typeface="Arial" panose="020B0604020202020204" pitchFamily="34" charset="0"/>
              </a:rPr>
              <a:t>Trainingsepochen</a:t>
            </a:r>
          </a:p>
          <a:p>
            <a:pPr lvl="1"/>
            <a:r>
              <a:rPr lang="de-DE" dirty="0">
                <a:effectLst/>
                <a:latin typeface="Arial" panose="020B0604020202020204" pitchFamily="34" charset="0"/>
              </a:rPr>
              <a:t>Batchgröße</a:t>
            </a:r>
          </a:p>
          <a:p>
            <a:pPr lvl="1"/>
            <a:r>
              <a:rPr lang="de-DE" dirty="0" err="1">
                <a:effectLst/>
                <a:latin typeface="Arial" panose="020B0604020202020204" pitchFamily="34" charset="0"/>
              </a:rPr>
              <a:t>Lernrate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775485-931D-E513-B430-F67E19AFF7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</a:p>
          <a:p>
            <a:pPr>
              <a:defRPr/>
            </a:pPr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EB7D215-2AA4-434C-2ADA-48D80DE7E2BE}"/>
              </a:ext>
            </a:extLst>
          </p:cNvPr>
          <p:cNvGrpSpPr/>
          <p:nvPr/>
        </p:nvGrpSpPr>
        <p:grpSpPr>
          <a:xfrm>
            <a:off x="5058967" y="1477107"/>
            <a:ext cx="3456383" cy="3013353"/>
            <a:chOff x="5292080" y="1262853"/>
            <a:chExt cx="3456383" cy="3013353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A6BAC67F-8168-7BCA-8977-21BFBCFD0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92080" y="1262853"/>
              <a:ext cx="3150894" cy="281329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527FF68-2C6E-D0DB-D49F-E51DCF04F590}"/>
                </a:ext>
              </a:extLst>
            </p:cNvPr>
            <p:cNvSpPr txBox="1"/>
            <p:nvPr/>
          </p:nvSpPr>
          <p:spPr>
            <a:xfrm>
              <a:off x="5292080" y="4076151"/>
              <a:ext cx="34563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700" dirty="0">
                  <a:solidFill>
                    <a:srgbClr val="0128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https://upload.wikimedia.org/wikipedia/commons/e/e4/Artificial_neural_network.svg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85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9C839-7173-681A-DC61-3EC4B79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40" y="883345"/>
            <a:ext cx="7886700" cy="392261"/>
          </a:xfrm>
        </p:spPr>
        <p:txBody>
          <a:bodyPr>
            <a:normAutofit fontScale="90000"/>
          </a:bodyPr>
          <a:lstStyle/>
          <a:p>
            <a:r>
              <a:rPr lang="de-DE" dirty="0"/>
              <a:t>Ergebnisse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F751488-8D37-6A19-F9AC-B5D21C8C4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531026"/>
              </p:ext>
            </p:extLst>
          </p:nvPr>
        </p:nvGraphicFramePr>
        <p:xfrm>
          <a:off x="2612549" y="1764030"/>
          <a:ext cx="3918903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1105123877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668414265"/>
                    </a:ext>
                  </a:extLst>
                </a:gridCol>
                <a:gridCol w="1991043">
                  <a:extLst>
                    <a:ext uri="{9D8B030D-6E8A-4147-A177-3AD203B41FA5}">
                      <a16:colId xmlns:a16="http://schemas.microsoft.com/office/drawing/2014/main" val="4166810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1284F"/>
                          </a:solidFill>
                        </a:rPr>
                        <a:t>Model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1284F"/>
                          </a:solidFill>
                        </a:rPr>
                        <a:t>Genauigkeit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01284F"/>
                          </a:solidFill>
                        </a:rPr>
                        <a:t>Durchschnittliche Distanz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rgbClr val="01284F"/>
                          </a:solidFill>
                        </a:rPr>
                        <a:t> zum Zielwert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71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1284F"/>
                          </a:solidFill>
                        </a:rPr>
                        <a:t>SVM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01284F"/>
                          </a:solidFill>
                        </a:rPr>
                        <a:t>8,60%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01284F"/>
                          </a:solidFill>
                        </a:rPr>
                        <a:t>37,99 mm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9267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1284F"/>
                          </a:solidFill>
                        </a:rPr>
                        <a:t>XG-Boost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01284F"/>
                          </a:solidFill>
                        </a:rPr>
                        <a:t>37,26%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01284F"/>
                          </a:solidFill>
                        </a:rPr>
                        <a:t>25,48 mm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407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01284F"/>
                          </a:solidFill>
                        </a:rPr>
                        <a:t>MLP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>
                          <a:solidFill>
                            <a:srgbClr val="01284F"/>
                          </a:solidFill>
                        </a:rPr>
                        <a:t>61,70%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>
                          <a:solidFill>
                            <a:srgbClr val="01284F"/>
                          </a:solidFill>
                        </a:rPr>
                        <a:t>20,32 mm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7252837"/>
                  </a:ext>
                </a:extLst>
              </a:tr>
            </a:tbl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1BF2C2-A50E-E754-B517-D07252A56E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</a:p>
          <a:p>
            <a:pPr>
              <a:defRPr/>
            </a:pPr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43AB539-D222-FB17-2086-5D072B3176B5}"/>
              </a:ext>
            </a:extLst>
          </p:cNvPr>
          <p:cNvGrpSpPr/>
          <p:nvPr/>
        </p:nvGrpSpPr>
        <p:grpSpPr>
          <a:xfrm>
            <a:off x="7164288" y="1419622"/>
            <a:ext cx="1296144" cy="1296144"/>
            <a:chOff x="7219206" y="1507262"/>
            <a:chExt cx="1296144" cy="1296144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0D5A1967-27BE-834F-324E-B83FE68FF3BA}"/>
                </a:ext>
              </a:extLst>
            </p:cNvPr>
            <p:cNvCxnSpPr>
              <a:cxnSpLocks/>
            </p:cNvCxnSpPr>
            <p:nvPr/>
          </p:nvCxnSpPr>
          <p:spPr>
            <a:xfrm>
              <a:off x="7299430" y="1850379"/>
              <a:ext cx="502617" cy="376963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5C541897-6BBF-7377-6CF7-3125A6E72239}"/>
                </a:ext>
              </a:extLst>
            </p:cNvPr>
            <p:cNvCxnSpPr>
              <a:cxnSpLocks/>
            </p:cNvCxnSpPr>
            <p:nvPr/>
          </p:nvCxnSpPr>
          <p:spPr>
            <a:xfrm>
              <a:off x="7455005" y="1655842"/>
              <a:ext cx="762000" cy="571500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063B2DA1-F083-933F-F222-C865676611D6}"/>
                </a:ext>
              </a:extLst>
            </p:cNvPr>
            <p:cNvCxnSpPr>
              <a:cxnSpLocks/>
            </p:cNvCxnSpPr>
            <p:nvPr/>
          </p:nvCxnSpPr>
          <p:spPr>
            <a:xfrm>
              <a:off x="7802047" y="2227342"/>
              <a:ext cx="414958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540FBD2-B3F4-6DFF-2025-290A57AFAE57}"/>
                </a:ext>
              </a:extLst>
            </p:cNvPr>
            <p:cNvSpPr/>
            <p:nvPr/>
          </p:nvSpPr>
          <p:spPr>
            <a:xfrm>
              <a:off x="7219206" y="1507262"/>
              <a:ext cx="1296144" cy="12961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3136894-330C-46AD-134D-E843416F8DC5}"/>
              </a:ext>
            </a:extLst>
          </p:cNvPr>
          <p:cNvCxnSpPr>
            <a:cxnSpLocks/>
          </p:cNvCxnSpPr>
          <p:nvPr/>
        </p:nvCxnSpPr>
        <p:spPr>
          <a:xfrm>
            <a:off x="6522717" y="2067694"/>
            <a:ext cx="641571" cy="0"/>
          </a:xfrm>
          <a:prstGeom prst="line">
            <a:avLst/>
          </a:prstGeom>
          <a:ln w="1270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74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9C839-7173-681A-DC61-3EC4B79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40" y="883345"/>
            <a:ext cx="7886700" cy="392261"/>
          </a:xfrm>
        </p:spPr>
        <p:txBody>
          <a:bodyPr>
            <a:normAutofit fontScale="90000"/>
          </a:bodyPr>
          <a:lstStyle/>
          <a:p>
            <a:r>
              <a:rPr lang="de-DE" dirty="0"/>
              <a:t>Ergebnisse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1BF2C2-A50E-E754-B517-D07252A56E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</a:p>
          <a:p>
            <a:pPr>
              <a:defRPr/>
            </a:pPr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2E788A2-4947-4EF5-B107-E60EE1065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945" y="1635647"/>
            <a:ext cx="2734065" cy="2050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3E15B65-1140-46C2-A605-A5225B660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35646"/>
            <a:ext cx="2734066" cy="2050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C160A03-2BEC-4229-9032-DB6CCF2A5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728" y="1635646"/>
            <a:ext cx="2734066" cy="2050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72B7CA98-6D5D-4193-A4F5-F8EE88216FA8}"/>
              </a:ext>
            </a:extLst>
          </p:cNvPr>
          <p:cNvSpPr txBox="1"/>
          <p:nvPr/>
        </p:nvSpPr>
        <p:spPr>
          <a:xfrm>
            <a:off x="1204143" y="37958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BE4CACB-9BA7-4BCC-A545-E827231B379F}"/>
              </a:ext>
            </a:extLst>
          </p:cNvPr>
          <p:cNvSpPr txBox="1"/>
          <p:nvPr/>
        </p:nvSpPr>
        <p:spPr>
          <a:xfrm>
            <a:off x="4022174" y="37958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 err="1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de-DE" dirty="0">
              <a:solidFill>
                <a:srgbClr val="0128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624E5FB-CA2F-4C91-99A2-A4F4FD3AE1C3}"/>
              </a:ext>
            </a:extLst>
          </p:cNvPr>
          <p:cNvSpPr txBox="1"/>
          <p:nvPr/>
        </p:nvSpPr>
        <p:spPr>
          <a:xfrm>
            <a:off x="7263399" y="37958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MLP</a:t>
            </a:r>
          </a:p>
        </p:txBody>
      </p:sp>
    </p:spTree>
    <p:extLst>
      <p:ext uri="{BB962C8B-B14F-4D97-AF65-F5344CB8AC3E}">
        <p14:creationId xmlns:p14="http://schemas.microsoft.com/office/powerpoint/2010/main" val="71194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9C839-7173-681A-DC61-3EC4B79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40" y="883345"/>
            <a:ext cx="7886700" cy="392261"/>
          </a:xfrm>
        </p:spPr>
        <p:txBody>
          <a:bodyPr>
            <a:normAutofit fontScale="90000"/>
          </a:bodyPr>
          <a:lstStyle/>
          <a:p>
            <a:r>
              <a:rPr lang="de-DE" dirty="0"/>
              <a:t>Ergebnisse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1BF2C2-A50E-E754-B517-D07252A56E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</a:p>
          <a:p>
            <a:pPr>
              <a:defRPr/>
            </a:pPr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2B7CA98-6D5D-4193-A4F5-F8EE88216FA8}"/>
              </a:ext>
            </a:extLst>
          </p:cNvPr>
          <p:cNvSpPr txBox="1"/>
          <p:nvPr/>
        </p:nvSpPr>
        <p:spPr>
          <a:xfrm>
            <a:off x="1204143" y="37958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624E5FB-CA2F-4C91-99A2-A4F4FD3AE1C3}"/>
              </a:ext>
            </a:extLst>
          </p:cNvPr>
          <p:cNvSpPr txBox="1"/>
          <p:nvPr/>
        </p:nvSpPr>
        <p:spPr>
          <a:xfrm>
            <a:off x="7263399" y="37958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728EDD-490F-4987-8D6A-C2F646081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967" y="1635646"/>
            <a:ext cx="2734065" cy="2050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D28C1E8-B747-4A58-9C33-1236EA780371}"/>
              </a:ext>
            </a:extLst>
          </p:cNvPr>
          <p:cNvSpPr txBox="1"/>
          <p:nvPr/>
        </p:nvSpPr>
        <p:spPr>
          <a:xfrm>
            <a:off x="4022174" y="37958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 err="1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de-DE" dirty="0">
              <a:solidFill>
                <a:srgbClr val="0128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A8A6B5F-B6C2-4602-8FDB-50CA9EB26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717" y="1635646"/>
            <a:ext cx="2734065" cy="2050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A67B131-EFC2-4891-86E6-FA17F7DCB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1" y="1635646"/>
            <a:ext cx="2734065" cy="2050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7127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81018-BFE3-41B5-B698-38131F5D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83345"/>
            <a:ext cx="7886700" cy="392261"/>
          </a:xfrm>
        </p:spPr>
        <p:txBody>
          <a:bodyPr>
            <a:normAutofit fontScale="90000"/>
          </a:bodyPr>
          <a:lstStyle/>
          <a:p>
            <a:r>
              <a:rPr lang="de-DE" dirty="0"/>
              <a:t>Fazit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AC3DE1-30A6-EDF0-991F-E1B67119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Metrik für Genauigkeit von Liegepositionen entwickelt</a:t>
            </a:r>
          </a:p>
          <a:p>
            <a:r>
              <a:rPr lang="de-DE" dirty="0"/>
              <a:t>Bestes Model: MLP</a:t>
            </a:r>
          </a:p>
          <a:p>
            <a:r>
              <a:rPr lang="de-DE" dirty="0"/>
              <a:t>Genauigkeit verbessern</a:t>
            </a:r>
          </a:p>
          <a:p>
            <a:pPr lvl="1"/>
            <a:r>
              <a:rPr lang="de-DE" dirty="0"/>
              <a:t>Metrik verfeinern</a:t>
            </a:r>
          </a:p>
          <a:p>
            <a:pPr lvl="1"/>
            <a:r>
              <a:rPr lang="de-DE" dirty="0"/>
              <a:t>Größerer Datensatz</a:t>
            </a:r>
          </a:p>
          <a:p>
            <a:pPr lvl="1"/>
            <a:r>
              <a:rPr lang="de-DE" dirty="0"/>
              <a:t>Qualität des Datensatzes verbessern</a:t>
            </a:r>
          </a:p>
          <a:p>
            <a:pPr lvl="1"/>
            <a:r>
              <a:rPr lang="de-DE" dirty="0"/>
              <a:t>Hyperparametertuning</a:t>
            </a:r>
          </a:p>
          <a:p>
            <a:pPr lvl="1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AE54C1-4392-5BAA-CBC0-6B54F4F74A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000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5772C9C-4452-45FF-9381-6E60E941C1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</a:p>
          <a:p>
            <a:pPr>
              <a:defRPr/>
            </a:pPr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E944481-7EFD-4799-B0CB-7717AC8A9DB9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517708" y="3315018"/>
            <a:ext cx="6858000" cy="487149"/>
          </a:xfrm>
        </p:spPr>
        <p:txBody>
          <a:bodyPr/>
          <a:lstStyle/>
          <a:p>
            <a:pPr>
              <a:defRPr/>
            </a:pPr>
            <a:r>
              <a:rPr lang="de-DE" dirty="0"/>
              <a:t>Zukunft gemeinsam gestalten!</a:t>
            </a:r>
            <a:endParaRPr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A88F4296-98D0-400D-ADC3-C2F49B5066B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517708" y="3721442"/>
            <a:ext cx="6858000" cy="1241822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rPr lang="de-DE" dirty="0"/>
              <a:t>www.kuenstliche-intelligenz.sh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22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5D6D3-5723-C32C-A384-7A065818B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93907"/>
            <a:ext cx="6858000" cy="487149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effectLst/>
                <a:latin typeface="Arial" panose="020B0604020202020204" pitchFamily="34" charset="0"/>
              </a:rPr>
              <a:t>Modelbildung zur Bestimmung von</a:t>
            </a:r>
            <a:br>
              <a:rPr lang="de-DE" dirty="0"/>
            </a:br>
            <a:r>
              <a:rPr lang="de-DE" dirty="0">
                <a:effectLst/>
                <a:latin typeface="Arial" panose="020B0604020202020204" pitchFamily="34" charset="0"/>
              </a:rPr>
              <a:t>Körperhaltungen anhand von Belastungen</a:t>
            </a:r>
            <a:br>
              <a:rPr lang="de-DE" dirty="0"/>
            </a:br>
            <a:r>
              <a:rPr lang="de-DE" dirty="0">
                <a:effectLst/>
                <a:latin typeface="Arial" panose="020B0604020202020204" pitchFamily="34" charset="0"/>
              </a:rPr>
              <a:t>eines Lattenrosts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C23483-0AA0-D8B0-9419-A186D8724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81056"/>
            <a:ext cx="6858000" cy="1241822"/>
          </a:xfrm>
        </p:spPr>
        <p:txBody>
          <a:bodyPr>
            <a:normAutofit/>
          </a:bodyPr>
          <a:lstStyle/>
          <a:p>
            <a:pPr algn="ctr"/>
            <a:endParaRPr lang="de-DE" sz="1800" dirty="0"/>
          </a:p>
          <a:p>
            <a:pPr algn="ctr"/>
            <a:r>
              <a:rPr lang="de-DE" sz="1800" dirty="0"/>
              <a:t>Machbarkeitsstudie von Karolina Ochs und Daniel Mansfeldt</a:t>
            </a:r>
            <a:r>
              <a:rPr lang="de-DE" sz="2400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5CA14F-51F4-1D77-C518-9E02544BE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</a:p>
          <a:p>
            <a:pPr>
              <a:defRPr/>
            </a:pPr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0705594-699E-4338-A56C-218282EA0A66}"/>
              </a:ext>
            </a:extLst>
          </p:cNvPr>
          <p:cNvCxnSpPr>
            <a:cxnSpLocks/>
          </p:cNvCxnSpPr>
          <p:nvPr/>
        </p:nvCxnSpPr>
        <p:spPr>
          <a:xfrm>
            <a:off x="2123728" y="3291830"/>
            <a:ext cx="4680520" cy="0"/>
          </a:xfrm>
          <a:prstGeom prst="line">
            <a:avLst/>
          </a:prstGeom>
          <a:ln w="12700">
            <a:solidFill>
              <a:srgbClr val="012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73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D7150-4F23-704A-4352-3361B90B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83345"/>
            <a:ext cx="7886700" cy="392261"/>
          </a:xfrm>
        </p:spPr>
        <p:txBody>
          <a:bodyPr>
            <a:normAutofit fontScale="90000"/>
          </a:bodyPr>
          <a:lstStyle/>
          <a:p>
            <a:r>
              <a:rPr lang="de-DE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424015-3CF4-80AB-75AA-031A17055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Problemstellung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Bewertungsmetrik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Methoden</a:t>
            </a:r>
          </a:p>
          <a:p>
            <a:pPr lvl="1"/>
            <a:r>
              <a:rPr lang="de-DE" dirty="0"/>
              <a:t>Support Vector </a:t>
            </a:r>
            <a:r>
              <a:rPr lang="de-DE" dirty="0" err="1"/>
              <a:t>Machine</a:t>
            </a:r>
            <a:endParaRPr lang="de-DE" dirty="0"/>
          </a:p>
          <a:p>
            <a:pPr lvl="1"/>
            <a:r>
              <a:rPr lang="de-DE" dirty="0" err="1"/>
              <a:t>XGBoost</a:t>
            </a:r>
            <a:endParaRPr lang="de-DE" dirty="0"/>
          </a:p>
          <a:p>
            <a:pPr lvl="1"/>
            <a:r>
              <a:rPr lang="de-DE" dirty="0" err="1"/>
              <a:t>Multilayer</a:t>
            </a:r>
            <a:r>
              <a:rPr lang="de-DE" dirty="0"/>
              <a:t> </a:t>
            </a:r>
            <a:r>
              <a:rPr lang="de-DE"/>
              <a:t>Perceptron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Ergebnisse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Fazit / Ausblick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BE6742-B1C1-01EA-30D6-162C90792A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75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E46F3-E0E6-6E1D-6191-BB511882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83345"/>
            <a:ext cx="7886700" cy="392261"/>
          </a:xfrm>
        </p:spPr>
        <p:txBody>
          <a:bodyPr>
            <a:normAutofit fontScale="90000"/>
          </a:bodyPr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A596F-FD25-B01F-62BE-E3A5A04F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Input:</a:t>
            </a:r>
          </a:p>
          <a:p>
            <a:pPr marL="0" indent="0">
              <a:buNone/>
            </a:pPr>
            <a:r>
              <a:rPr lang="de-DE" dirty="0"/>
              <a:t>Belastung von Lattenrost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Output:</a:t>
            </a:r>
          </a:p>
          <a:p>
            <a:pPr marL="0" indent="0">
              <a:buNone/>
            </a:pPr>
            <a:r>
              <a:rPr lang="de-DE" dirty="0"/>
              <a:t>Koordinaten von Körperpunkten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C556A8-FC52-B17A-57CF-039B5A359F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</a:p>
          <a:p>
            <a:pPr>
              <a:defRPr/>
            </a:pPr>
            <a:endParaRPr lang="de-DE"/>
          </a:p>
        </p:txBody>
      </p:sp>
      <p:pic>
        <p:nvPicPr>
          <p:cNvPr id="6" name="Grafik 5" descr="Mann mit einfarbiger Füllung">
            <a:extLst>
              <a:ext uri="{FF2B5EF4-FFF2-40B4-BE49-F238E27FC236}">
                <a16:creationId xmlns:a16="http://schemas.microsoft.com/office/drawing/2014/main" id="{E0131B6E-79EF-FC1E-1262-D5F759F49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6202" y="3098328"/>
            <a:ext cx="914400" cy="914400"/>
          </a:xfrm>
          <a:prstGeom prst="rect">
            <a:avLst/>
          </a:prstGeom>
        </p:spPr>
      </p:pic>
      <p:pic>
        <p:nvPicPr>
          <p:cNvPr id="8" name="Grafik 7" descr="Schlafen mit einfarbiger Füllung">
            <a:extLst>
              <a:ext uri="{FF2B5EF4-FFF2-40B4-BE49-F238E27FC236}">
                <a16:creationId xmlns:a16="http://schemas.microsoft.com/office/drawing/2014/main" id="{A8EB3F99-7640-6DAC-F311-368D2400B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6202" y="1477107"/>
            <a:ext cx="914400" cy="914400"/>
          </a:xfrm>
          <a:prstGeom prst="rect">
            <a:avLst/>
          </a:prstGeom>
        </p:spPr>
      </p:pic>
      <p:pic>
        <p:nvPicPr>
          <p:cNvPr id="10" name="Grafik 9" descr="Statistiken mit einfarbiger Füllung">
            <a:extLst>
              <a:ext uri="{FF2B5EF4-FFF2-40B4-BE49-F238E27FC236}">
                <a16:creationId xmlns:a16="http://schemas.microsoft.com/office/drawing/2014/main" id="{544FFE36-04AA-5F84-D5E6-1C1BF6C049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13100" y="1477107"/>
            <a:ext cx="395004" cy="39500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60A09B4-4F0E-ABFA-C431-BEAFD8F000A8}"/>
              </a:ext>
            </a:extLst>
          </p:cNvPr>
          <p:cNvCxnSpPr/>
          <p:nvPr/>
        </p:nvCxnSpPr>
        <p:spPr>
          <a:xfrm>
            <a:off x="4853402" y="2427734"/>
            <a:ext cx="0" cy="504056"/>
          </a:xfrm>
          <a:prstGeom prst="straightConnector1">
            <a:avLst/>
          </a:prstGeom>
          <a:ln w="101600">
            <a:solidFill>
              <a:schemeClr val="tx1"/>
            </a:solidFill>
            <a:headEnd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1DD57C9-ED91-CDBE-7DCC-39459A70EDC2}"/>
              </a:ext>
            </a:extLst>
          </p:cNvPr>
          <p:cNvGrpSpPr/>
          <p:nvPr/>
        </p:nvGrpSpPr>
        <p:grpSpPr>
          <a:xfrm>
            <a:off x="4561223" y="3841037"/>
            <a:ext cx="269359" cy="278818"/>
            <a:chOff x="1278305" y="3939902"/>
            <a:chExt cx="269359" cy="278818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268405ED-41FD-B058-A97B-1DAA6316F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8305" y="3939902"/>
              <a:ext cx="0" cy="27881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902905F-3CC2-9C68-FFD7-BAC91CEAA0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8305" y="4218720"/>
              <a:ext cx="26935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elle 6">
            <a:extLst>
              <a:ext uri="{FF2B5EF4-FFF2-40B4-BE49-F238E27FC236}">
                <a16:creationId xmlns:a16="http://schemas.microsoft.com/office/drawing/2014/main" id="{3CE7FC08-8C46-EF67-91BB-444D7BA9D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32904"/>
              </p:ext>
            </p:extLst>
          </p:nvPr>
        </p:nvGraphicFramePr>
        <p:xfrm>
          <a:off x="6107454" y="1452950"/>
          <a:ext cx="2499060" cy="99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12">
                  <a:extLst>
                    <a:ext uri="{9D8B030D-6E8A-4147-A177-3AD203B41FA5}">
                      <a16:colId xmlns:a16="http://schemas.microsoft.com/office/drawing/2014/main" val="1297345582"/>
                    </a:ext>
                  </a:extLst>
                </a:gridCol>
                <a:gridCol w="499812">
                  <a:extLst>
                    <a:ext uri="{9D8B030D-6E8A-4147-A177-3AD203B41FA5}">
                      <a16:colId xmlns:a16="http://schemas.microsoft.com/office/drawing/2014/main" val="1903397528"/>
                    </a:ext>
                  </a:extLst>
                </a:gridCol>
                <a:gridCol w="499812">
                  <a:extLst>
                    <a:ext uri="{9D8B030D-6E8A-4147-A177-3AD203B41FA5}">
                      <a16:colId xmlns:a16="http://schemas.microsoft.com/office/drawing/2014/main" val="615090733"/>
                    </a:ext>
                  </a:extLst>
                </a:gridCol>
                <a:gridCol w="499812">
                  <a:extLst>
                    <a:ext uri="{9D8B030D-6E8A-4147-A177-3AD203B41FA5}">
                      <a16:colId xmlns:a16="http://schemas.microsoft.com/office/drawing/2014/main" val="1203104753"/>
                    </a:ext>
                  </a:extLst>
                </a:gridCol>
                <a:gridCol w="499812">
                  <a:extLst>
                    <a:ext uri="{9D8B030D-6E8A-4147-A177-3AD203B41FA5}">
                      <a16:colId xmlns:a16="http://schemas.microsoft.com/office/drawing/2014/main" val="662445753"/>
                    </a:ext>
                  </a:extLst>
                </a:gridCol>
              </a:tblGrid>
              <a:tr h="342977">
                <a:tc>
                  <a:txBody>
                    <a:bodyPr/>
                    <a:lstStyle/>
                    <a:p>
                      <a:r>
                        <a:rPr lang="de-DE" sz="1100" dirty="0"/>
                        <a:t>Kraft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Kraft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Kraft 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Kraft 32.2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78072"/>
                  </a:ext>
                </a:extLst>
              </a:tr>
              <a:tr h="285434">
                <a:tc>
                  <a:txBody>
                    <a:bodyPr/>
                    <a:lstStyle/>
                    <a:p>
                      <a:r>
                        <a:rPr lang="de-DE" sz="1000" dirty="0"/>
                        <a:t>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798791"/>
                  </a:ext>
                </a:extLst>
              </a:tr>
              <a:tr h="285434">
                <a:tc>
                  <a:txBody>
                    <a:bodyPr/>
                    <a:lstStyle/>
                    <a:p>
                      <a:r>
                        <a:rPr lang="de-DE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327918"/>
                  </a:ext>
                </a:extLst>
              </a:tr>
            </a:tbl>
          </a:graphicData>
        </a:graphic>
      </p:graphicFrame>
      <p:graphicFrame>
        <p:nvGraphicFramePr>
          <p:cNvPr id="16" name="Tabelle 6">
            <a:extLst>
              <a:ext uri="{FF2B5EF4-FFF2-40B4-BE49-F238E27FC236}">
                <a16:creationId xmlns:a16="http://schemas.microsoft.com/office/drawing/2014/main" id="{4E8716B1-8233-2555-EF09-CE16E555D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5502"/>
              </p:ext>
            </p:extLst>
          </p:nvPr>
        </p:nvGraphicFramePr>
        <p:xfrm>
          <a:off x="5880824" y="3147814"/>
          <a:ext cx="2952320" cy="992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4">
                  <a:extLst>
                    <a:ext uri="{9D8B030D-6E8A-4147-A177-3AD203B41FA5}">
                      <a16:colId xmlns:a16="http://schemas.microsoft.com/office/drawing/2014/main" val="1297345582"/>
                    </a:ext>
                  </a:extLst>
                </a:gridCol>
                <a:gridCol w="590464">
                  <a:extLst>
                    <a:ext uri="{9D8B030D-6E8A-4147-A177-3AD203B41FA5}">
                      <a16:colId xmlns:a16="http://schemas.microsoft.com/office/drawing/2014/main" val="1903397528"/>
                    </a:ext>
                  </a:extLst>
                </a:gridCol>
                <a:gridCol w="590464">
                  <a:extLst>
                    <a:ext uri="{9D8B030D-6E8A-4147-A177-3AD203B41FA5}">
                      <a16:colId xmlns:a16="http://schemas.microsoft.com/office/drawing/2014/main" val="615090733"/>
                    </a:ext>
                  </a:extLst>
                </a:gridCol>
                <a:gridCol w="590464">
                  <a:extLst>
                    <a:ext uri="{9D8B030D-6E8A-4147-A177-3AD203B41FA5}">
                      <a16:colId xmlns:a16="http://schemas.microsoft.com/office/drawing/2014/main" val="1342348811"/>
                    </a:ext>
                  </a:extLst>
                </a:gridCol>
                <a:gridCol w="590464">
                  <a:extLst>
                    <a:ext uri="{9D8B030D-6E8A-4147-A177-3AD203B41FA5}">
                      <a16:colId xmlns:a16="http://schemas.microsoft.com/office/drawing/2014/main" val="1203104753"/>
                    </a:ext>
                  </a:extLst>
                </a:gridCol>
              </a:tblGrid>
              <a:tr h="389168">
                <a:tc>
                  <a:txBody>
                    <a:bodyPr/>
                    <a:lstStyle/>
                    <a:p>
                      <a:r>
                        <a:rPr lang="de-DE" sz="1100" dirty="0" err="1"/>
                        <a:t>Koord</a:t>
                      </a:r>
                      <a:r>
                        <a:rPr lang="de-DE" sz="1100" dirty="0"/>
                        <a:t>. 0.x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Koord</a:t>
                      </a:r>
                      <a:r>
                        <a:rPr lang="de-DE" sz="1100" dirty="0"/>
                        <a:t>.  0.y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Koord</a:t>
                      </a:r>
                      <a:r>
                        <a:rPr lang="de-DE" sz="1100" dirty="0"/>
                        <a:t>.  1.x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Koord</a:t>
                      </a:r>
                      <a:r>
                        <a:rPr lang="de-DE" sz="1100" dirty="0"/>
                        <a:t>.  17.y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78072"/>
                  </a:ext>
                </a:extLst>
              </a:tr>
              <a:tr h="282923">
                <a:tc>
                  <a:txBody>
                    <a:bodyPr/>
                    <a:lstStyle/>
                    <a:p>
                      <a:r>
                        <a:rPr lang="de-DE" sz="1000" dirty="0"/>
                        <a:t>-311,73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-705,81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237,99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142,42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798791"/>
                  </a:ext>
                </a:extLst>
              </a:tr>
              <a:tr h="282923">
                <a:tc>
                  <a:txBody>
                    <a:bodyPr/>
                    <a:lstStyle/>
                    <a:p>
                      <a:r>
                        <a:rPr lang="de-DE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83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90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EE0EA-4300-D450-ED47-1706CCCE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83345"/>
            <a:ext cx="7886700" cy="392261"/>
          </a:xfrm>
        </p:spPr>
        <p:txBody>
          <a:bodyPr>
            <a:normAutofit fontScale="90000"/>
          </a:bodyPr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02ABAD-1526-9A6D-BD2F-75D62DDE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1103"/>
            <a:ext cx="7886700" cy="2421012"/>
          </a:xfrm>
        </p:spPr>
        <p:txBody>
          <a:bodyPr/>
          <a:lstStyle/>
          <a:p>
            <a:r>
              <a:rPr lang="de-DE" dirty="0"/>
              <a:t>Rahmenbedingungen</a:t>
            </a:r>
          </a:p>
          <a:p>
            <a:pPr lvl="1"/>
            <a:r>
              <a:rPr lang="de-DE" dirty="0"/>
              <a:t>Körperpunkte nur in der Ebene</a:t>
            </a:r>
          </a:p>
          <a:p>
            <a:pPr lvl="1"/>
            <a:r>
              <a:rPr lang="de-DE" dirty="0"/>
              <a:t>Orientierung wird vernachlässigt</a:t>
            </a:r>
          </a:p>
          <a:p>
            <a:pPr lvl="1"/>
            <a:r>
              <a:rPr lang="de-DE" dirty="0"/>
              <a:t>Nur relevante Körperpunkte betrachtet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794ECA-B8B0-FE84-A38F-9026E9E87C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</a:p>
          <a:p>
            <a:pPr>
              <a:defRPr/>
            </a:pPr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B0C1705-983B-E92B-F878-7E8E1AB698B4}"/>
              </a:ext>
            </a:extLst>
          </p:cNvPr>
          <p:cNvSpPr/>
          <p:nvPr/>
        </p:nvSpPr>
        <p:spPr>
          <a:xfrm>
            <a:off x="258971" y="1851670"/>
            <a:ext cx="4342411" cy="1118946"/>
          </a:xfrm>
          <a:prstGeom prst="rect">
            <a:avLst/>
          </a:prstGeom>
          <a:solidFill>
            <a:srgbClr val="E7EDF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5AAE93C-9D08-76B5-65DF-A1BD41381A5B}"/>
              </a:ext>
            </a:extLst>
          </p:cNvPr>
          <p:cNvGrpSpPr/>
          <p:nvPr/>
        </p:nvGrpSpPr>
        <p:grpSpPr>
          <a:xfrm>
            <a:off x="5747759" y="1092208"/>
            <a:ext cx="2750576" cy="3158952"/>
            <a:chOff x="10015053" y="-209328"/>
            <a:chExt cx="2966600" cy="3407049"/>
          </a:xfrm>
        </p:grpSpPr>
        <p:pic>
          <p:nvPicPr>
            <p:cNvPr id="6" name="Grafik 5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885AB5F8-C1EC-939E-3A8C-85CD43961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15053" y="-209328"/>
              <a:ext cx="2966600" cy="31914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718C31CC-CC14-B3A9-CF29-D24369677ABB}"/>
                </a:ext>
              </a:extLst>
            </p:cNvPr>
            <p:cNvSpPr txBox="1"/>
            <p:nvPr/>
          </p:nvSpPr>
          <p:spPr>
            <a:xfrm>
              <a:off x="10015053" y="2997666"/>
              <a:ext cx="2966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>
                  <a:latin typeface="Arial" panose="020B0604020202020204" pitchFamily="34" charset="0"/>
                  <a:cs typeface="Arial" panose="020B0604020202020204" pitchFamily="34" charset="0"/>
                </a:rPr>
                <a:t>https://docs.microsoft.com/en-us/azure/kinect-dk/body-joints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03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8142F-4114-28CF-5DFA-D000A4C0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83345"/>
            <a:ext cx="7886700" cy="392261"/>
          </a:xfrm>
        </p:spPr>
        <p:txBody>
          <a:bodyPr>
            <a:normAutofit fontScale="90000"/>
          </a:bodyPr>
          <a:lstStyle/>
          <a:p>
            <a:r>
              <a:rPr lang="de-DE" dirty="0"/>
              <a:t>Bewertungsmetrik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BBD948-1E09-E012-EF45-67F3E30D90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</a:p>
          <a:p>
            <a:pPr>
              <a:defRPr/>
            </a:pPr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D53A72C-4FDD-0C06-C753-B97AA24674AE}"/>
              </a:ext>
            </a:extLst>
          </p:cNvPr>
          <p:cNvCxnSpPr>
            <a:cxnSpLocks/>
          </p:cNvCxnSpPr>
          <p:nvPr/>
        </p:nvCxnSpPr>
        <p:spPr>
          <a:xfrm>
            <a:off x="3718152" y="2355726"/>
            <a:ext cx="0" cy="9001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27F7139-0CEF-1B18-3242-231CB5BFA994}"/>
              </a:ext>
            </a:extLst>
          </p:cNvPr>
          <p:cNvCxnSpPr>
            <a:cxnSpLocks/>
          </p:cNvCxnSpPr>
          <p:nvPr/>
        </p:nvCxnSpPr>
        <p:spPr>
          <a:xfrm flipH="1" flipV="1">
            <a:off x="3718152" y="3255826"/>
            <a:ext cx="180020" cy="8100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BC258FD-F93F-26DB-684A-2ACA716E4088}"/>
              </a:ext>
            </a:extLst>
          </p:cNvPr>
          <p:cNvCxnSpPr>
            <a:cxnSpLocks/>
          </p:cNvCxnSpPr>
          <p:nvPr/>
        </p:nvCxnSpPr>
        <p:spPr>
          <a:xfrm flipV="1">
            <a:off x="3538132" y="3255826"/>
            <a:ext cx="180020" cy="8100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6F6A20D-CC8D-40BD-E2F8-CA690F2DFF28}"/>
              </a:ext>
            </a:extLst>
          </p:cNvPr>
          <p:cNvCxnSpPr>
            <a:cxnSpLocks/>
          </p:cNvCxnSpPr>
          <p:nvPr/>
        </p:nvCxnSpPr>
        <p:spPr>
          <a:xfrm>
            <a:off x="3718152" y="2715766"/>
            <a:ext cx="360040" cy="3600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F280512-F274-0DA9-8800-F3BF07A6D34C}"/>
              </a:ext>
            </a:extLst>
          </p:cNvPr>
          <p:cNvCxnSpPr>
            <a:cxnSpLocks/>
          </p:cNvCxnSpPr>
          <p:nvPr/>
        </p:nvCxnSpPr>
        <p:spPr>
          <a:xfrm flipH="1">
            <a:off x="3358112" y="2715766"/>
            <a:ext cx="360040" cy="3600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2FE8DF18-0ED0-0362-74E6-6DEEE0B12AE6}"/>
              </a:ext>
            </a:extLst>
          </p:cNvPr>
          <p:cNvSpPr/>
          <p:nvPr/>
        </p:nvSpPr>
        <p:spPr>
          <a:xfrm>
            <a:off x="3538134" y="2085698"/>
            <a:ext cx="360038" cy="360036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A703C7E1-DCB1-C584-B1C4-97E045CB2015}"/>
              </a:ext>
            </a:extLst>
          </p:cNvPr>
          <p:cNvCxnSpPr>
            <a:cxnSpLocks/>
          </p:cNvCxnSpPr>
          <p:nvPr/>
        </p:nvCxnSpPr>
        <p:spPr>
          <a:xfrm>
            <a:off x="1286969" y="2355726"/>
            <a:ext cx="0" cy="900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CAAB33E-DDBF-C6FF-C12C-3339CF04A5D4}"/>
              </a:ext>
            </a:extLst>
          </p:cNvPr>
          <p:cNvCxnSpPr>
            <a:cxnSpLocks/>
          </p:cNvCxnSpPr>
          <p:nvPr/>
        </p:nvCxnSpPr>
        <p:spPr>
          <a:xfrm flipH="1" flipV="1">
            <a:off x="1286969" y="3255826"/>
            <a:ext cx="180020" cy="8100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EACB887-AD5C-1FCB-CB0E-DFA7917F93DF}"/>
              </a:ext>
            </a:extLst>
          </p:cNvPr>
          <p:cNvCxnSpPr>
            <a:cxnSpLocks/>
          </p:cNvCxnSpPr>
          <p:nvPr/>
        </p:nvCxnSpPr>
        <p:spPr>
          <a:xfrm flipV="1">
            <a:off x="1106949" y="3255826"/>
            <a:ext cx="180020" cy="8100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75AFF39-224A-5EBB-CF9F-C3FE5348E529}"/>
              </a:ext>
            </a:extLst>
          </p:cNvPr>
          <p:cNvCxnSpPr>
            <a:cxnSpLocks/>
          </p:cNvCxnSpPr>
          <p:nvPr/>
        </p:nvCxnSpPr>
        <p:spPr>
          <a:xfrm>
            <a:off x="1286969" y="2715766"/>
            <a:ext cx="360040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52E852D2-15F2-4597-445B-BF55428FDC84}"/>
              </a:ext>
            </a:extLst>
          </p:cNvPr>
          <p:cNvCxnSpPr>
            <a:cxnSpLocks/>
          </p:cNvCxnSpPr>
          <p:nvPr/>
        </p:nvCxnSpPr>
        <p:spPr>
          <a:xfrm flipH="1">
            <a:off x="926929" y="2715766"/>
            <a:ext cx="360040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16A5632B-B752-35F4-0F94-3FD293E368A3}"/>
              </a:ext>
            </a:extLst>
          </p:cNvPr>
          <p:cNvSpPr/>
          <p:nvPr/>
        </p:nvSpPr>
        <p:spPr>
          <a:xfrm>
            <a:off x="1106950" y="2085697"/>
            <a:ext cx="360040" cy="36003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BF5B468-1B62-4505-D44A-5041E42078A8}"/>
              </a:ext>
            </a:extLst>
          </p:cNvPr>
          <p:cNvSpPr txBox="1"/>
          <p:nvPr/>
        </p:nvSpPr>
        <p:spPr>
          <a:xfrm>
            <a:off x="656828" y="158607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81F30B5-2D69-AACA-CB06-827D0F468760}"/>
              </a:ext>
            </a:extLst>
          </p:cNvPr>
          <p:cNvSpPr txBox="1"/>
          <p:nvPr/>
        </p:nvSpPr>
        <p:spPr>
          <a:xfrm>
            <a:off x="2660009" y="158607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Echte Körperhaltung</a:t>
            </a:r>
          </a:p>
        </p:txBody>
      </p:sp>
      <p:sp>
        <p:nvSpPr>
          <p:cNvPr id="36" name="Gleich 35">
            <a:extLst>
              <a:ext uri="{FF2B5EF4-FFF2-40B4-BE49-F238E27FC236}">
                <a16:creationId xmlns:a16="http://schemas.microsoft.com/office/drawing/2014/main" id="{C709C656-4412-C465-ED90-6FA8BB0EEFC0}"/>
              </a:ext>
            </a:extLst>
          </p:cNvPr>
          <p:cNvSpPr/>
          <p:nvPr/>
        </p:nvSpPr>
        <p:spPr>
          <a:xfrm>
            <a:off x="2250532" y="2826362"/>
            <a:ext cx="504055" cy="360040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C55E5AE-8A94-945D-826D-45043FE8D966}"/>
              </a:ext>
            </a:extLst>
          </p:cNvPr>
          <p:cNvSpPr txBox="1"/>
          <p:nvPr/>
        </p:nvSpPr>
        <p:spPr>
          <a:xfrm>
            <a:off x="2237903" y="2236941"/>
            <a:ext cx="52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latin typeface="Arial Black" panose="020B0A04020102020204" pitchFamily="34" charset="0"/>
              </a:rPr>
              <a:t>?</a:t>
            </a:r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D4AA3606-A883-67F3-2F4A-42EB29E1ED00}"/>
              </a:ext>
            </a:extLst>
          </p:cNvPr>
          <p:cNvGrpSpPr/>
          <p:nvPr/>
        </p:nvGrpSpPr>
        <p:grpSpPr>
          <a:xfrm>
            <a:off x="6732240" y="2090746"/>
            <a:ext cx="720080" cy="1980222"/>
            <a:chOff x="5789294" y="2084531"/>
            <a:chExt cx="720080" cy="1980222"/>
          </a:xfrm>
        </p:grpSpPr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D9F01B7-E2DD-9885-F370-945EFC8A9FCE}"/>
                </a:ext>
              </a:extLst>
            </p:cNvPr>
            <p:cNvGrpSpPr/>
            <p:nvPr/>
          </p:nvGrpSpPr>
          <p:grpSpPr>
            <a:xfrm>
              <a:off x="5789294" y="2084534"/>
              <a:ext cx="720080" cy="1980219"/>
              <a:chOff x="6049867" y="2085697"/>
              <a:chExt cx="720080" cy="1980219"/>
            </a:xfrm>
          </p:grpSpPr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A57090FE-C268-D97B-6716-FD693CE41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9907" y="2355726"/>
                <a:ext cx="0" cy="900100"/>
              </a:xfrm>
              <a:prstGeom prst="line">
                <a:avLst/>
              </a:prstGeom>
              <a:ln w="1143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91B6E415-B4AA-B10F-5CA3-DCA62383D0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09907" y="3255826"/>
                <a:ext cx="180020" cy="810090"/>
              </a:xfrm>
              <a:prstGeom prst="line">
                <a:avLst/>
              </a:prstGeom>
              <a:ln w="1143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985894D5-D6A6-3604-6E02-4E1BA238EF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9887" y="3255826"/>
                <a:ext cx="180020" cy="810090"/>
              </a:xfrm>
              <a:prstGeom prst="line">
                <a:avLst/>
              </a:prstGeom>
              <a:ln w="1143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69969FAD-76FC-DB97-0B64-DB7BF77BD4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9907" y="2715766"/>
                <a:ext cx="360040" cy="360040"/>
              </a:xfrm>
              <a:prstGeom prst="line">
                <a:avLst/>
              </a:prstGeom>
              <a:ln w="1143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FABC1963-1140-EC0E-3101-DC676763D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9867" y="2715766"/>
                <a:ext cx="360040" cy="360040"/>
              </a:xfrm>
              <a:prstGeom prst="line">
                <a:avLst/>
              </a:prstGeom>
              <a:ln w="1143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7C682960-F458-216B-6E19-F6899D8E3E62}"/>
                  </a:ext>
                </a:extLst>
              </p:cNvPr>
              <p:cNvSpPr/>
              <p:nvPr/>
            </p:nvSpPr>
            <p:spPr>
              <a:xfrm>
                <a:off x="6229888" y="2085697"/>
                <a:ext cx="360040" cy="360038"/>
              </a:xfrm>
              <a:prstGeom prst="ellipse">
                <a:avLst/>
              </a:prstGeom>
              <a:solidFill>
                <a:srgbClr val="FF0000"/>
              </a:solidFill>
              <a:ln w="1143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31365C2D-AB3A-490C-B372-A28C2428B470}"/>
                </a:ext>
              </a:extLst>
            </p:cNvPr>
            <p:cNvGrpSpPr/>
            <p:nvPr/>
          </p:nvGrpSpPr>
          <p:grpSpPr>
            <a:xfrm>
              <a:off x="5789294" y="2084531"/>
              <a:ext cx="720080" cy="1980222"/>
              <a:chOff x="6049868" y="2085694"/>
              <a:chExt cx="720080" cy="1980222"/>
            </a:xfrm>
          </p:grpSpPr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3AF51568-218D-37D1-E7B7-6CDDFCD17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9908" y="2355726"/>
                <a:ext cx="0" cy="9001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C985B951-DA2D-D667-E2EA-1F1890C27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09908" y="3255826"/>
                <a:ext cx="180020" cy="81009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8AF1E3E0-E4FD-F0DF-EDB9-350CC3F4B2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9888" y="3255826"/>
                <a:ext cx="180020" cy="81009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395CADE3-6BBF-8021-426E-DB60440E0B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9908" y="2715766"/>
                <a:ext cx="360040" cy="3600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7828EAFE-9C70-E821-0816-4A5DEBBC0C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9868" y="2715766"/>
                <a:ext cx="360040" cy="3600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B5653ECA-A01C-B437-8BBB-37BAE8AB3388}"/>
                  </a:ext>
                </a:extLst>
              </p:cNvPr>
              <p:cNvSpPr/>
              <p:nvPr/>
            </p:nvSpPr>
            <p:spPr>
              <a:xfrm>
                <a:off x="6229886" y="2085694"/>
                <a:ext cx="360046" cy="360044"/>
              </a:xfrm>
              <a:prstGeom prst="ellipse">
                <a:avLst/>
              </a:prstGeom>
              <a:solidFill>
                <a:srgbClr val="0070C0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54" name="Pfeil: nach rechts 53">
            <a:extLst>
              <a:ext uri="{FF2B5EF4-FFF2-40B4-BE49-F238E27FC236}">
                <a16:creationId xmlns:a16="http://schemas.microsoft.com/office/drawing/2014/main" id="{796AC22D-0E38-FACB-BBEC-1D3D073F53AF}"/>
              </a:ext>
            </a:extLst>
          </p:cNvPr>
          <p:cNvSpPr/>
          <p:nvPr/>
        </p:nvSpPr>
        <p:spPr>
          <a:xfrm>
            <a:off x="5274937" y="2794141"/>
            <a:ext cx="497127" cy="392261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79C3104-C9AE-AE6A-6AEA-393546E8A89A}"/>
              </a:ext>
            </a:extLst>
          </p:cNvPr>
          <p:cNvSpPr txBox="1"/>
          <p:nvPr/>
        </p:nvSpPr>
        <p:spPr>
          <a:xfrm>
            <a:off x="6134325" y="158607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Konturen ähnlich</a:t>
            </a:r>
          </a:p>
        </p:txBody>
      </p:sp>
    </p:spTree>
    <p:extLst>
      <p:ext uri="{BB962C8B-B14F-4D97-AF65-F5344CB8AC3E}">
        <p14:creationId xmlns:p14="http://schemas.microsoft.com/office/powerpoint/2010/main" val="160541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8142F-4114-28CF-5DFA-D000A4C0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83345"/>
            <a:ext cx="7886700" cy="392261"/>
          </a:xfrm>
        </p:spPr>
        <p:txBody>
          <a:bodyPr>
            <a:normAutofit fontScale="90000"/>
          </a:bodyPr>
          <a:lstStyle/>
          <a:p>
            <a:r>
              <a:rPr lang="de-DE" dirty="0"/>
              <a:t>Bewertungsmetrik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BBD948-1E09-E012-EF45-67F3E30D90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</a:p>
          <a:p>
            <a:pPr>
              <a:defRPr/>
            </a:pPr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B11C4B5-73C3-94A5-73FF-FE319577BD2B}"/>
              </a:ext>
            </a:extLst>
          </p:cNvPr>
          <p:cNvGrpSpPr/>
          <p:nvPr/>
        </p:nvGrpSpPr>
        <p:grpSpPr>
          <a:xfrm>
            <a:off x="1565666" y="2084537"/>
            <a:ext cx="720080" cy="1980218"/>
            <a:chOff x="3358112" y="2085698"/>
            <a:chExt cx="720080" cy="1980218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3AAFEE05-01C7-7042-BBE3-DF685B1C560C}"/>
                </a:ext>
              </a:extLst>
            </p:cNvPr>
            <p:cNvCxnSpPr>
              <a:cxnSpLocks/>
            </p:cNvCxnSpPr>
            <p:nvPr/>
          </p:nvCxnSpPr>
          <p:spPr>
            <a:xfrm>
              <a:off x="3718152" y="2355726"/>
              <a:ext cx="0" cy="9001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F933FAC4-5320-9607-A0FC-FD17B71E74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18152" y="3255826"/>
              <a:ext cx="180020" cy="81009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0884737F-186C-3EE5-D8DF-205615A8D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8132" y="3255826"/>
              <a:ext cx="180020" cy="81009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353E87C-C020-6649-0564-47B96FAA466E}"/>
                </a:ext>
              </a:extLst>
            </p:cNvPr>
            <p:cNvCxnSpPr>
              <a:cxnSpLocks/>
            </p:cNvCxnSpPr>
            <p:nvPr/>
          </p:nvCxnSpPr>
          <p:spPr>
            <a:xfrm>
              <a:off x="3718152" y="2715766"/>
              <a:ext cx="360040" cy="3600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A0B55254-A1B4-133A-F8A4-14C680FF3F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8112" y="2715766"/>
              <a:ext cx="360040" cy="3600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24E0C6D-9868-B8A3-CD18-BF0FF46BE4A5}"/>
                </a:ext>
              </a:extLst>
            </p:cNvPr>
            <p:cNvSpPr/>
            <p:nvPr/>
          </p:nvSpPr>
          <p:spPr>
            <a:xfrm>
              <a:off x="3538134" y="2085698"/>
              <a:ext cx="360038" cy="360036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C5F0E1C-EC72-FC67-26EA-1310AC8F3655}"/>
              </a:ext>
            </a:extLst>
          </p:cNvPr>
          <p:cNvGrpSpPr/>
          <p:nvPr/>
        </p:nvGrpSpPr>
        <p:grpSpPr>
          <a:xfrm>
            <a:off x="1475656" y="2084535"/>
            <a:ext cx="720080" cy="1980219"/>
            <a:chOff x="926929" y="2085697"/>
            <a:chExt cx="720080" cy="1980219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3045672D-3B7A-E720-2BDF-B089E064A1A0}"/>
                </a:ext>
              </a:extLst>
            </p:cNvPr>
            <p:cNvCxnSpPr>
              <a:cxnSpLocks/>
            </p:cNvCxnSpPr>
            <p:nvPr/>
          </p:nvCxnSpPr>
          <p:spPr>
            <a:xfrm>
              <a:off x="1286969" y="2355726"/>
              <a:ext cx="0" cy="9001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62BDE1E-7B99-28EF-CAA1-F8DDDC710E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6969" y="3255826"/>
              <a:ext cx="180020" cy="8100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74EE7ED-CC99-7C88-5A2B-3913AB739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949" y="3255826"/>
              <a:ext cx="180020" cy="8100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B0ECF43-5A99-DED0-9368-39B219A70C33}"/>
                </a:ext>
              </a:extLst>
            </p:cNvPr>
            <p:cNvCxnSpPr>
              <a:cxnSpLocks/>
            </p:cNvCxnSpPr>
            <p:nvPr/>
          </p:nvCxnSpPr>
          <p:spPr>
            <a:xfrm>
              <a:off x="1286969" y="2715766"/>
              <a:ext cx="36004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EA1A216C-7206-53B7-8FE5-2DCD23FE8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929" y="2715766"/>
              <a:ext cx="36004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878C034-3286-4327-7A3E-4A385CF91C35}"/>
                </a:ext>
              </a:extLst>
            </p:cNvPr>
            <p:cNvSpPr/>
            <p:nvPr/>
          </p:nvSpPr>
          <p:spPr>
            <a:xfrm>
              <a:off x="1106950" y="2085697"/>
              <a:ext cx="360040" cy="3600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Ellipse 33">
            <a:extLst>
              <a:ext uri="{FF2B5EF4-FFF2-40B4-BE49-F238E27FC236}">
                <a16:creationId xmlns:a16="http://schemas.microsoft.com/office/drawing/2014/main" id="{36334046-E75C-A263-459D-517D6AB49366}"/>
              </a:ext>
            </a:extLst>
          </p:cNvPr>
          <p:cNvSpPr/>
          <p:nvPr/>
        </p:nvSpPr>
        <p:spPr>
          <a:xfrm>
            <a:off x="1984933" y="2829002"/>
            <a:ext cx="456444" cy="4564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82506554-A51E-85B9-A072-E37202AF9E58}"/>
              </a:ext>
            </a:extLst>
          </p:cNvPr>
          <p:cNvCxnSpPr>
            <a:cxnSpLocks/>
          </p:cNvCxnSpPr>
          <p:nvPr/>
        </p:nvCxnSpPr>
        <p:spPr>
          <a:xfrm>
            <a:off x="3711233" y="1997142"/>
            <a:ext cx="560040" cy="5164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908F6835-D72C-646C-DCD7-A7CB8C1F3AAF}"/>
              </a:ext>
            </a:extLst>
          </p:cNvPr>
          <p:cNvCxnSpPr>
            <a:cxnSpLocks/>
          </p:cNvCxnSpPr>
          <p:nvPr/>
        </p:nvCxnSpPr>
        <p:spPr>
          <a:xfrm>
            <a:off x="3900943" y="1816828"/>
            <a:ext cx="839173" cy="75492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8CC24AA-22C1-F99D-A814-7A083BB16B42}"/>
              </a:ext>
            </a:extLst>
          </p:cNvPr>
          <p:cNvSpPr/>
          <p:nvPr/>
        </p:nvSpPr>
        <p:spPr>
          <a:xfrm>
            <a:off x="3350066" y="1562476"/>
            <a:ext cx="2664295" cy="26642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7FC1FEEF-BEE6-552F-97D6-95470DED8CC8}"/>
              </a:ext>
            </a:extLst>
          </p:cNvPr>
          <p:cNvCxnSpPr>
            <a:cxnSpLocks/>
          </p:cNvCxnSpPr>
          <p:nvPr/>
        </p:nvCxnSpPr>
        <p:spPr>
          <a:xfrm flipV="1">
            <a:off x="2095500" y="1707654"/>
            <a:ext cx="1972444" cy="1156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56B8FAA4-45F1-279F-BE18-7AC4B809A103}"/>
              </a:ext>
            </a:extLst>
          </p:cNvPr>
          <p:cNvCxnSpPr>
            <a:cxnSpLocks/>
          </p:cNvCxnSpPr>
          <p:nvPr/>
        </p:nvCxnSpPr>
        <p:spPr>
          <a:xfrm>
            <a:off x="2114550" y="3264694"/>
            <a:ext cx="2088356" cy="8739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6E03947D-472F-E4CA-0305-F1FBCE6FB604}"/>
              </a:ext>
            </a:extLst>
          </p:cNvPr>
          <p:cNvSpPr/>
          <p:nvPr/>
        </p:nvSpPr>
        <p:spPr>
          <a:xfrm>
            <a:off x="4164081" y="1995686"/>
            <a:ext cx="1152128" cy="1152128"/>
          </a:xfrm>
          <a:prstGeom prst="ellipse">
            <a:avLst/>
          </a:prstGeom>
          <a:solidFill>
            <a:srgbClr val="00B050">
              <a:alpha val="20000"/>
            </a:srgbClr>
          </a:solidFill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824DA4C0-60E3-8F6B-DC46-87099307E5BA}"/>
              </a:ext>
            </a:extLst>
          </p:cNvPr>
          <p:cNvCxnSpPr>
            <a:endCxn id="59" idx="6"/>
          </p:cNvCxnSpPr>
          <p:nvPr/>
        </p:nvCxnSpPr>
        <p:spPr>
          <a:xfrm>
            <a:off x="4740116" y="2571750"/>
            <a:ext cx="576093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A4B73949-184D-3852-5F5B-AB49769AEC2E}"/>
              </a:ext>
            </a:extLst>
          </p:cNvPr>
          <p:cNvGrpSpPr/>
          <p:nvPr/>
        </p:nvGrpSpPr>
        <p:grpSpPr>
          <a:xfrm>
            <a:off x="1377493" y="3954629"/>
            <a:ext cx="269359" cy="278818"/>
            <a:chOff x="1278305" y="3939902"/>
            <a:chExt cx="269359" cy="278818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8794748B-97FF-44E0-5D23-4D8BDEC9C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8305" y="3939902"/>
              <a:ext cx="0" cy="27881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4D7AA39A-8A64-AF4C-961E-0A00D0F8E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8306" y="4218720"/>
              <a:ext cx="26935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Legende: mit gebogener Linie ohne Rahmen 77">
            <a:extLst>
              <a:ext uri="{FF2B5EF4-FFF2-40B4-BE49-F238E27FC236}">
                <a16:creationId xmlns:a16="http://schemas.microsoft.com/office/drawing/2014/main" id="{517A12A6-9EF0-BDE1-115D-BE79D7096F4C}"/>
              </a:ext>
            </a:extLst>
          </p:cNvPr>
          <p:cNvSpPr/>
          <p:nvPr/>
        </p:nvSpPr>
        <p:spPr>
          <a:xfrm>
            <a:off x="6156781" y="1707158"/>
            <a:ext cx="2186192" cy="66345"/>
          </a:xfrm>
          <a:prstGeom prst="callout2">
            <a:avLst>
              <a:gd name="adj1" fmla="val 28322"/>
              <a:gd name="adj2" fmla="val 3866"/>
              <a:gd name="adj3" fmla="val 18750"/>
              <a:gd name="adj4" fmla="val -16667"/>
              <a:gd name="adj5" fmla="val 964335"/>
              <a:gd name="adj6" fmla="val -5305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Toleranzbereich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FFCFC80-24FA-1A74-8755-CF9BD8350363}"/>
              </a:ext>
            </a:extLst>
          </p:cNvPr>
          <p:cNvSpPr/>
          <p:nvPr/>
        </p:nvSpPr>
        <p:spPr>
          <a:xfrm>
            <a:off x="241938" y="1305145"/>
            <a:ext cx="8540806" cy="3117398"/>
          </a:xfrm>
          <a:prstGeom prst="rect">
            <a:avLst/>
          </a:prstGeom>
          <a:solidFill>
            <a:srgbClr val="E7EDF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0" name="Diagramm 19">
            <a:extLst>
              <a:ext uri="{FF2B5EF4-FFF2-40B4-BE49-F238E27FC236}">
                <a16:creationId xmlns:a16="http://schemas.microsoft.com/office/drawing/2014/main" id="{8CFA77BA-39A9-F26D-87A7-A23B8AF5C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954504"/>
              </p:ext>
            </p:extLst>
          </p:nvPr>
        </p:nvGraphicFramePr>
        <p:xfrm>
          <a:off x="5986504" y="2037389"/>
          <a:ext cx="2949838" cy="2185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14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 animBg="1"/>
      <p:bldP spid="59" grpId="0" animBg="1"/>
      <p:bldP spid="78" grpId="0" animBg="1"/>
      <p:bldP spid="21" grpId="0" animBg="1"/>
      <p:bldGraphic spid="2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B7186-2765-3476-9FC7-C669AE59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83345"/>
            <a:ext cx="7886700" cy="392261"/>
          </a:xfrm>
        </p:spPr>
        <p:txBody>
          <a:bodyPr>
            <a:normAutofit fontScale="90000"/>
          </a:bodyPr>
          <a:lstStyle/>
          <a:p>
            <a:r>
              <a:rPr lang="de-DE" dirty="0"/>
              <a:t>Bewertungsmetrik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A5986E-6704-CFF1-5294-DB8B393A2A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</a:p>
          <a:p>
            <a:pPr>
              <a:defRPr/>
            </a:pPr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D8980F9-3F38-1134-04E8-B3DD1C71F305}"/>
              </a:ext>
            </a:extLst>
          </p:cNvPr>
          <p:cNvSpPr/>
          <p:nvPr/>
        </p:nvSpPr>
        <p:spPr>
          <a:xfrm>
            <a:off x="3203851" y="2930629"/>
            <a:ext cx="288032" cy="288032"/>
          </a:xfrm>
          <a:prstGeom prst="ellipse">
            <a:avLst/>
          </a:prstGeom>
          <a:solidFill>
            <a:srgbClr val="00B050">
              <a:alpha val="26000"/>
            </a:srgbClr>
          </a:solidFill>
          <a:ln w="95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24A6C31-5025-11CF-F41C-2B4B2A2C4B9C}"/>
              </a:ext>
            </a:extLst>
          </p:cNvPr>
          <p:cNvCxnSpPr>
            <a:cxnSpLocks/>
          </p:cNvCxnSpPr>
          <p:nvPr/>
        </p:nvCxnSpPr>
        <p:spPr>
          <a:xfrm>
            <a:off x="2987825" y="2359002"/>
            <a:ext cx="0" cy="900100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1EC8CDE-B187-D261-3143-2F5488B560C8}"/>
              </a:ext>
            </a:extLst>
          </p:cNvPr>
          <p:cNvCxnSpPr>
            <a:cxnSpLocks/>
          </p:cNvCxnSpPr>
          <p:nvPr/>
        </p:nvCxnSpPr>
        <p:spPr>
          <a:xfrm flipH="1" flipV="1">
            <a:off x="2987825" y="3259102"/>
            <a:ext cx="180020" cy="810090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BB7D5B64-EB1F-6DED-276D-314BFBA2B0DA}"/>
              </a:ext>
            </a:extLst>
          </p:cNvPr>
          <p:cNvCxnSpPr>
            <a:cxnSpLocks/>
          </p:cNvCxnSpPr>
          <p:nvPr/>
        </p:nvCxnSpPr>
        <p:spPr>
          <a:xfrm flipV="1">
            <a:off x="2807805" y="3259102"/>
            <a:ext cx="180020" cy="810090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E743A2D-7B5F-CB0C-DDE6-E8E6748A8D2C}"/>
              </a:ext>
            </a:extLst>
          </p:cNvPr>
          <p:cNvCxnSpPr>
            <a:cxnSpLocks/>
          </p:cNvCxnSpPr>
          <p:nvPr/>
        </p:nvCxnSpPr>
        <p:spPr>
          <a:xfrm flipV="1">
            <a:off x="2987825" y="2404003"/>
            <a:ext cx="396044" cy="315039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7EEE93DD-B733-B8A2-C278-21762050D55E}"/>
              </a:ext>
            </a:extLst>
          </p:cNvPr>
          <p:cNvCxnSpPr>
            <a:cxnSpLocks/>
          </p:cNvCxnSpPr>
          <p:nvPr/>
        </p:nvCxnSpPr>
        <p:spPr>
          <a:xfrm flipH="1">
            <a:off x="2627785" y="2719042"/>
            <a:ext cx="360040" cy="360040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1ADD47E0-0EF9-4A91-9C06-FDE1F1EF42C7}"/>
              </a:ext>
            </a:extLst>
          </p:cNvPr>
          <p:cNvSpPr/>
          <p:nvPr/>
        </p:nvSpPr>
        <p:spPr>
          <a:xfrm>
            <a:off x="2807806" y="2088973"/>
            <a:ext cx="360040" cy="360038"/>
          </a:xfrm>
          <a:prstGeom prst="ellipse">
            <a:avLst/>
          </a:prstGeom>
          <a:solidFill>
            <a:srgbClr val="FF0000"/>
          </a:solidFill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EB4310C-970A-1D3F-92B1-8D0FF583363E}"/>
              </a:ext>
            </a:extLst>
          </p:cNvPr>
          <p:cNvGrpSpPr/>
          <p:nvPr/>
        </p:nvGrpSpPr>
        <p:grpSpPr>
          <a:xfrm>
            <a:off x="2627786" y="2088974"/>
            <a:ext cx="720080" cy="1980222"/>
            <a:chOff x="6049868" y="2085694"/>
            <a:chExt cx="720080" cy="1980222"/>
          </a:xfrm>
        </p:grpSpPr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B646B94A-1A57-A04D-BDC5-2CA39CEA0918}"/>
                </a:ext>
              </a:extLst>
            </p:cNvPr>
            <p:cNvCxnSpPr>
              <a:cxnSpLocks/>
            </p:cNvCxnSpPr>
            <p:nvPr/>
          </p:nvCxnSpPr>
          <p:spPr>
            <a:xfrm>
              <a:off x="6409908" y="2355726"/>
              <a:ext cx="0" cy="9001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84A8951C-5E02-4668-6BD3-61C21DC2D7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9908" y="3255826"/>
              <a:ext cx="180020" cy="81009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095821EE-A8EF-E9DD-CE06-9CA1E0D475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9888" y="3255826"/>
              <a:ext cx="180020" cy="81009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661153E5-6C27-28BF-B6F1-7110CA00C10C}"/>
                </a:ext>
              </a:extLst>
            </p:cNvPr>
            <p:cNvCxnSpPr>
              <a:cxnSpLocks/>
            </p:cNvCxnSpPr>
            <p:nvPr/>
          </p:nvCxnSpPr>
          <p:spPr>
            <a:xfrm>
              <a:off x="6409908" y="2715766"/>
              <a:ext cx="360040" cy="3600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4FBD38B7-2232-5B29-2798-137EEBBE7B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9868" y="2715766"/>
              <a:ext cx="360040" cy="3600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A46CA7E-A25C-72A7-DD6C-4A80B9007204}"/>
                </a:ext>
              </a:extLst>
            </p:cNvPr>
            <p:cNvSpPr/>
            <p:nvPr/>
          </p:nvSpPr>
          <p:spPr>
            <a:xfrm>
              <a:off x="6229886" y="2085694"/>
              <a:ext cx="360046" cy="360044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AD5DC6ED-A01F-6FDC-160C-8F237E85679C}"/>
              </a:ext>
            </a:extLst>
          </p:cNvPr>
          <p:cNvSpPr txBox="1"/>
          <p:nvPr/>
        </p:nvSpPr>
        <p:spPr>
          <a:xfrm>
            <a:off x="4572000" y="2719042"/>
            <a:ext cx="381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128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Ganze Körperhaltung inkorrekt!</a:t>
            </a:r>
          </a:p>
        </p:txBody>
      </p:sp>
    </p:spTree>
    <p:extLst>
      <p:ext uri="{BB962C8B-B14F-4D97-AF65-F5344CB8AC3E}">
        <p14:creationId xmlns:p14="http://schemas.microsoft.com/office/powerpoint/2010/main" val="306349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C604-40B3-C848-F6FD-0E684F2C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83345"/>
            <a:ext cx="7886700" cy="392261"/>
          </a:xfrm>
        </p:spPr>
        <p:txBody>
          <a:bodyPr>
            <a:normAutofit fontScale="90000"/>
          </a:bodyPr>
          <a:lstStyle/>
          <a:p>
            <a:r>
              <a:rPr lang="de-DE" dirty="0"/>
              <a:t>Bewertungsmetrik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1948840-AE4F-F728-E79A-AF2160BF6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344" y="2277409"/>
            <a:ext cx="3583310" cy="936104"/>
          </a:xfrm>
        </p:spPr>
        <p:txBody>
          <a:bodyPr/>
          <a:lstStyle/>
          <a:p>
            <a:r>
              <a:rPr lang="de-DE" dirty="0"/>
              <a:t>Toleranzradius: 50mm</a:t>
            </a:r>
          </a:p>
          <a:p>
            <a:r>
              <a:rPr lang="de-DE" dirty="0"/>
              <a:t>Keine Überschneidung von Punkten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08BE0B-48AB-5661-0FE4-EE20A58493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b="1"/>
              <a:t>Schleswig-Holstein. </a:t>
            </a:r>
            <a:r>
              <a:rPr lang="de-DE"/>
              <a:t>Der echte Norden.</a:t>
            </a:r>
          </a:p>
          <a:p>
            <a:pPr>
              <a:defRPr/>
            </a:pPr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01246B3-D237-A621-6881-78C1C18A6179}"/>
              </a:ext>
            </a:extLst>
          </p:cNvPr>
          <p:cNvGrpSpPr/>
          <p:nvPr/>
        </p:nvGrpSpPr>
        <p:grpSpPr>
          <a:xfrm>
            <a:off x="1043609" y="1473181"/>
            <a:ext cx="3168352" cy="3159541"/>
            <a:chOff x="3203848" y="1408521"/>
            <a:chExt cx="3168352" cy="3159541"/>
          </a:xfrm>
        </p:grpSpPr>
        <p:pic>
          <p:nvPicPr>
            <p:cNvPr id="5" name="Grafik 4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6102327E-A4F7-3E22-4F43-FE28D2B254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316" t="33275" r="26316" b="25597"/>
            <a:stretch/>
          </p:blipFill>
          <p:spPr>
            <a:xfrm>
              <a:off x="3203848" y="1408521"/>
              <a:ext cx="3168352" cy="29594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67806D4B-96D4-8101-7EF7-A1C994964D1B}"/>
                </a:ext>
              </a:extLst>
            </p:cNvPr>
            <p:cNvSpPr txBox="1"/>
            <p:nvPr/>
          </p:nvSpPr>
          <p:spPr>
            <a:xfrm>
              <a:off x="3483846" y="4368007"/>
              <a:ext cx="27363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>
                  <a:latin typeface="Arial" panose="020B0604020202020204" pitchFamily="34" charset="0"/>
                  <a:cs typeface="Arial" panose="020B0604020202020204" pitchFamily="34" charset="0"/>
                </a:rPr>
                <a:t>https://docs.microsoft.com/en-us/azure/kinect-dk/body-joints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F845E21-CD4A-EE1B-B01A-D09BAC41C536}"/>
                </a:ext>
              </a:extLst>
            </p:cNvPr>
            <p:cNvSpPr/>
            <p:nvPr/>
          </p:nvSpPr>
          <p:spPr>
            <a:xfrm flipV="1">
              <a:off x="4745025" y="2573828"/>
              <a:ext cx="213946" cy="213946"/>
            </a:xfrm>
            <a:prstGeom prst="ellipse">
              <a:avLst/>
            </a:prstGeom>
            <a:solidFill>
              <a:srgbClr val="00B050">
                <a:alpha val="74000"/>
              </a:srgb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9BF5CAC-B651-F81F-865E-D705B2D0DCDE}"/>
                </a:ext>
              </a:extLst>
            </p:cNvPr>
            <p:cNvSpPr/>
            <p:nvPr/>
          </p:nvSpPr>
          <p:spPr>
            <a:xfrm flipV="1">
              <a:off x="5047444" y="2573828"/>
              <a:ext cx="213946" cy="213946"/>
            </a:xfrm>
            <a:prstGeom prst="ellipse">
              <a:avLst/>
            </a:prstGeom>
            <a:solidFill>
              <a:srgbClr val="00B050">
                <a:alpha val="74000"/>
              </a:srgb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3127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solidFill>
              <a:srgbClr val="01284F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iTra.potx" id="{13F7F9F7-119B-42AB-8B65-579EEE406483}" vid="{418FE6AE-A696-4292-9FD4-9E6E74B16B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Präsentation-Laromed_2022.07.28</Template>
  <TotalTime>0</TotalTime>
  <Words>516</Words>
  <Application>Microsoft Office PowerPoint</Application>
  <DocSecurity>0</DocSecurity>
  <PresentationFormat>Bildschirmpräsentation (16:9)</PresentationFormat>
  <Paragraphs>179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Calibri</vt:lpstr>
      <vt:lpstr>Office</vt:lpstr>
      <vt:lpstr>Ergebnispräsentation Laromed</vt:lpstr>
      <vt:lpstr>Modelbildung zur Bestimmung von Körperhaltungen anhand von Belastungen eines Lattenrosts</vt:lpstr>
      <vt:lpstr>Ablauf</vt:lpstr>
      <vt:lpstr>Problemstellung</vt:lpstr>
      <vt:lpstr>Problemstellung</vt:lpstr>
      <vt:lpstr>Bewertungsmetrik</vt:lpstr>
      <vt:lpstr>Bewertungsmetrik</vt:lpstr>
      <vt:lpstr>Bewertungsmetrik</vt:lpstr>
      <vt:lpstr>Bewertungsmetrik</vt:lpstr>
      <vt:lpstr>Methoden</vt:lpstr>
      <vt:lpstr>Methoden – Support Vector Machine</vt:lpstr>
      <vt:lpstr>Methoden – XGBoost</vt:lpstr>
      <vt:lpstr>Methoden – Multilayer Perceptron</vt:lpstr>
      <vt:lpstr>Ergebnisse</vt:lpstr>
      <vt:lpstr>Ergebnisse</vt:lpstr>
      <vt:lpstr>Ergebnisse</vt:lpstr>
      <vt:lpstr>Fazit und Ausblick</vt:lpstr>
      <vt:lpstr>Zukunft gemeinsam gestalten!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Ergebnispräsentation Laromed</dc:title>
  <dc:subject/>
  <dc:creator>Daniel</dc:creator>
  <cp:keywords/>
  <dc:description/>
  <cp:lastModifiedBy>Daniel</cp:lastModifiedBy>
  <cp:revision>19</cp:revision>
  <dcterms:created xsi:type="dcterms:W3CDTF">2022-07-25T12:54:56Z</dcterms:created>
  <dcterms:modified xsi:type="dcterms:W3CDTF">2022-07-28T07:13:45Z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0x010100950EBD5D87D4E149B96BB69C0AB79B85</vt:lpwstr>
  </property>
</Properties>
</file>