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65" r:id="rId6"/>
    <p:sldId id="258" r:id="rId7"/>
    <p:sldId id="262" r:id="rId8"/>
    <p:sldId id="270" r:id="rId9"/>
    <p:sldId id="259" r:id="rId10"/>
    <p:sldId id="268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2" name="张书宇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copyright by xwork</a:t>
            </a:r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528888"/>
            <a:ext cx="12188825" cy="1941513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5000" b="1" strike="noStrike" noProof="1" dirty="0">
                <a:latin typeface="微软雅黑" panose="020B0503020204020204" charset="-122"/>
                <a:ea typeface="微软雅黑" panose="020B0503020204020204" charset="-122"/>
              </a:rPr>
              <a:t>智能化云管理平台使用手册</a:t>
            </a:r>
            <a:endParaRPr lang="zh-CN" altLang="en-US" sz="5000" b="1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5650"/>
            <a:ext cx="3138488" cy="177323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</p:pic>
      <p:sp>
        <p:nvSpPr>
          <p:cNvPr id="5123" name="文本框 46"/>
          <p:cNvSpPr txBox="1"/>
          <p:nvPr/>
        </p:nvSpPr>
        <p:spPr>
          <a:xfrm>
            <a:off x="5045075" y="4743450"/>
            <a:ext cx="2076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Powered by xwork</a:t>
            </a:r>
            <a:endParaRPr lang="en-US" altLang="zh-CN" sz="16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4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5" name="页脚占位符 6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517650"/>
            <a:ext cx="2144395" cy="4631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10" y="1517650"/>
            <a:ext cx="2182495" cy="46297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05" y="1402080"/>
            <a:ext cx="2183130" cy="474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035" y="1402080"/>
            <a:ext cx="2129790" cy="4746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25" y="1402715"/>
            <a:ext cx="2136775" cy="4744720"/>
          </a:xfrm>
          <a:prstGeom prst="rect">
            <a:avLst/>
          </a:prstGeom>
        </p:spPr>
      </p:pic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509588" y="666750"/>
            <a:ext cx="2905125" cy="371475"/>
          </a:xfrm>
        </p:spPr>
        <p:txBody>
          <a:bodyPr anchor="b"/>
          <a:p>
            <a:pPr algn="l" defTabSz="914400"/>
            <a:r>
              <a:rPr lang="zh-CN" altLang="en-US" sz="2000" b="1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一、小程序 </a:t>
            </a:r>
            <a:endParaRPr lang="zh-CN" altLang="en-US" sz="2000" b="1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83845" y="1037590"/>
            <a:ext cx="2172970" cy="480060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、搜索微信小程序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/>
            <a:r>
              <a:rPr lang="zh-CN" sz="1200" b="1" strike="noStrike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智慧通行</a:t>
            </a:r>
            <a:endParaRPr lang="zh-CN" sz="1200" b="1" strike="noStrike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231073" y="5062855"/>
            <a:ext cx="1789113" cy="363538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、进入欢迎界面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 flipH="1">
            <a:off x="6578600" y="1037590"/>
            <a:ext cx="1799590" cy="480060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个人身份信息完善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4344670" y="3029585"/>
            <a:ext cx="2233930" cy="799465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、输入子公司邀请码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/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超级管理员需在后台审批通过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6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347" name="页脚占位符 20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标注 6"/>
          <p:cNvSpPr/>
          <p:nvPr/>
        </p:nvSpPr>
        <p:spPr>
          <a:xfrm flipH="1">
            <a:off x="8632825" y="2549525"/>
            <a:ext cx="1799590" cy="480060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、点击确定后，等待管理人员后台审批通过</a:t>
            </a:r>
            <a:endParaRPr lang="zh-CN" altLang="en-US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8737600" y="4502785"/>
            <a:ext cx="2127885" cy="480060"/>
          </a:xfrm>
          <a:prstGeom prst="wedgeRectCallout">
            <a:avLst>
              <a:gd name="adj1" fmla="val 33217"/>
              <a:gd name="adj2" fmla="val 99650"/>
            </a:avLst>
          </a:prstGeom>
          <a:solidFill>
            <a:srgbClr val="2F5597">
              <a:alpha val="7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</a:rPr>
              <a:t>、审批通过后，可做访客邀请、疫情在线登记</a:t>
            </a:r>
            <a:endParaRPr lang="en-US" altLang="zh-CN" sz="1200" b="1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44513" y="666750"/>
            <a:ext cx="2293937" cy="371475"/>
          </a:xfrm>
        </p:spPr>
        <p:txBody>
          <a:bodyPr anchor="b"/>
          <a:p>
            <a:pPr algn="l" defTabSz="914400"/>
            <a:r>
              <a:rPr lang="zh-CN" altLang="en-US" sz="2000" b="1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二、后台系统登录</a:t>
            </a:r>
            <a:endParaRPr lang="zh-CN" altLang="en-US" sz="2000" b="1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170" name="标题 1"/>
          <p:cNvSpPr>
            <a:spLocks noGrp="1"/>
          </p:cNvSpPr>
          <p:nvPr/>
        </p:nvSpPr>
        <p:spPr>
          <a:xfrm>
            <a:off x="7952740" y="1947545"/>
            <a:ext cx="3633470" cy="15589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、网址：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http://coli.xwork.cn</a:t>
            </a:r>
            <a:endParaRPr lang="en-US" altLang="zh-CN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、输入账户密码后点击登录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账号密码和邀请码已发至子公司管理员邮箱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808163"/>
            <a:ext cx="6800850" cy="324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ea typeface="微软雅黑" panose="020B0503020204020204" charset="-122"/>
            </a:endParaRPr>
          </a:p>
        </p:txBody>
      </p:sp>
      <p:sp>
        <p:nvSpPr>
          <p:cNvPr id="7173" name="页脚占位符 13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808480"/>
            <a:ext cx="6802755" cy="3243580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54038" y="676275"/>
            <a:ext cx="2293937" cy="371475"/>
          </a:xfrm>
        </p:spPr>
        <p:txBody>
          <a:bodyPr anchor="b"/>
          <a:p>
            <a:pPr algn="l" defTabSz="914400"/>
            <a:r>
              <a:rPr lang="zh-CN" altLang="en-US" sz="2000" b="1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三、会员管理</a:t>
            </a:r>
            <a:endParaRPr lang="zh-CN" altLang="en-US" sz="2000" b="1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267" name="标题 1"/>
          <p:cNvSpPr>
            <a:spLocks noGrp="1"/>
          </p:cNvSpPr>
          <p:nvPr/>
        </p:nvSpPr>
        <p:spPr>
          <a:xfrm>
            <a:off x="7948613" y="1808480"/>
            <a:ext cx="3633787" cy="2006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、员工在小程序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输入邀请码后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、管理员在未审批列表审批是否通过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269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470025"/>
            <a:ext cx="7169785" cy="3592195"/>
          </a:xfrm>
          <a:prstGeom prst="rect">
            <a:avLst/>
          </a:prstGeom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54038" y="676275"/>
            <a:ext cx="2293937" cy="371475"/>
          </a:xfrm>
        </p:spPr>
        <p:txBody>
          <a:bodyPr anchor="b"/>
          <a:p>
            <a:pPr algn="l" defTabSz="914400"/>
            <a:r>
              <a:rPr lang="zh-CN" altLang="en-US" sz="2000" b="1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三、会员管理</a:t>
            </a:r>
            <a:endParaRPr lang="zh-CN" altLang="en-US" sz="2000" b="1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1267" name="标题 1"/>
          <p:cNvSpPr>
            <a:spLocks noGrp="1"/>
          </p:cNvSpPr>
          <p:nvPr/>
        </p:nvSpPr>
        <p:spPr>
          <a:xfrm>
            <a:off x="7948930" y="1680210"/>
            <a:ext cx="3633470" cy="338264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、员工审批通过后，请注意勾选对应员工做分配人员组和分配权限组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、人员组请分配到对应子公司，例如：贵阳公司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、权限组请选择对应设备名称后点击确定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、分配完人员组和权限组后员工信息自动下发到设备上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人员组=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员工所在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区域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权限组=设备名称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269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808480"/>
            <a:ext cx="6894195" cy="3241675"/>
          </a:xfrm>
          <a:prstGeom prst="rect">
            <a:avLst/>
          </a:prstGeom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17525" y="666750"/>
            <a:ext cx="2293938" cy="371475"/>
          </a:xfrm>
        </p:spPr>
        <p:txBody>
          <a:bodyPr anchor="b"/>
          <a:p>
            <a:pPr algn="l" defTabSz="914400"/>
            <a:r>
              <a:rPr lang="zh-CN" altLang="en-US" sz="2000" b="1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四、账户设置</a:t>
            </a:r>
            <a:endParaRPr lang="zh-CN" altLang="en-US" sz="2000" b="1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195" name="标题 1"/>
          <p:cNvSpPr>
            <a:spLocks noGrp="1"/>
          </p:cNvSpPr>
          <p:nvPr/>
        </p:nvSpPr>
        <p:spPr>
          <a:xfrm>
            <a:off x="7894638" y="2324100"/>
            <a:ext cx="3633787" cy="16684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、点击头像进入账户设置</a:t>
            </a:r>
            <a:endParaRPr lang="en-US" altLang="zh-CN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、账户设置包括：公司名称、公司中英文昵称、所属区域、企业地址、行业、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专属邀请码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、联系人以及联系方式、邮箱、修改密码</a:t>
            </a:r>
            <a:endParaRPr lang="en-US" altLang="zh-CN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197" name="页脚占位符 5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1112" y="-6350"/>
            <a:ext cx="12214225" cy="68707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434" name="文本框 3"/>
          <p:cNvSpPr txBox="1"/>
          <p:nvPr/>
        </p:nvSpPr>
        <p:spPr>
          <a:xfrm>
            <a:off x="2032000" y="2314575"/>
            <a:ext cx="8128000" cy="1722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10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5" name="文本框 2"/>
          <p:cNvSpPr txBox="1"/>
          <p:nvPr/>
        </p:nvSpPr>
        <p:spPr>
          <a:xfrm>
            <a:off x="5283200" y="3971925"/>
            <a:ext cx="1612900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Contact us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4006-088-232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</a:fld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437" name="页脚占位符 8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copyright by xwork</a:t>
            </a:r>
            <a:endParaRPr lang="zh-CN" altLang="en-US" sz="100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/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一、小程序 </vt:lpstr>
      <vt:lpstr>二、后台系统登录</vt:lpstr>
      <vt:lpstr>三、会员管理</vt:lpstr>
      <vt:lpstr>三、会员管理</vt:lpstr>
      <vt:lpstr>四、账户设置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49094</dc:creator>
  <cp:lastModifiedBy>吴丹</cp:lastModifiedBy>
  <cp:revision>31</cp:revision>
  <dcterms:created xsi:type="dcterms:W3CDTF">2019-12-27T04:09:00Z</dcterms:created>
  <dcterms:modified xsi:type="dcterms:W3CDTF">2020-05-12T03:24:00Z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