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406" r:id="rId5"/>
    <p:sldId id="264" r:id="rId6"/>
    <p:sldId id="597" r:id="rId7"/>
    <p:sldId id="598" r:id="rId8"/>
    <p:sldId id="599" r:id="rId9"/>
    <p:sldId id="600" r:id="rId10"/>
    <p:sldId id="273" r:id="rId11"/>
    <p:sldId id="602" r:id="rId12"/>
    <p:sldId id="603" r:id="rId13"/>
    <p:sldId id="604" r:id="rId14"/>
    <p:sldId id="605" r:id="rId15"/>
    <p:sldId id="60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5" r:id="rId24"/>
    <p:sldId id="726" r:id="rId25"/>
    <p:sldId id="727" r:id="rId26"/>
    <p:sldId id="728" r:id="rId27"/>
    <p:sldId id="729" r:id="rId28"/>
    <p:sldId id="730" r:id="rId29"/>
    <p:sldId id="731" r:id="rId30"/>
    <p:sldId id="732" r:id="rId31"/>
    <p:sldId id="733" r:id="rId32"/>
    <p:sldId id="734" r:id="rId33"/>
    <p:sldId id="735" r:id="rId34"/>
    <p:sldId id="842" r:id="rId35"/>
    <p:sldId id="843" r:id="rId36"/>
    <p:sldId id="844" r:id="rId37"/>
    <p:sldId id="956" r:id="rId38"/>
    <p:sldId id="845" r:id="rId39"/>
    <p:sldId id="846" r:id="rId40"/>
    <p:sldId id="957" r:id="rId41"/>
    <p:sldId id="958" r:id="rId42"/>
    <p:sldId id="959" r:id="rId43"/>
    <p:sldId id="960" r:id="rId44"/>
    <p:sldId id="391" r:id="rId45"/>
    <p:sldId id="277" r:id="rId46"/>
    <p:sldId id="431" r:id="rId47"/>
    <p:sldId id="284" r:id="rId48"/>
    <p:sldId id="491" r:id="rId49"/>
    <p:sldId id="285" r:id="rId50"/>
    <p:sldId id="286" r:id="rId51"/>
    <p:sldId id="961" r:id="rId52"/>
    <p:sldId id="432" r:id="rId53"/>
    <p:sldId id="962" r:id="rId54"/>
    <p:sldId id="433" r:id="rId55"/>
    <p:sldId id="963" r:id="rId56"/>
    <p:sldId id="964" r:id="rId57"/>
    <p:sldId id="965" r:id="rId58"/>
    <p:sldId id="966" r:id="rId59"/>
    <p:sldId id="287" r:id="rId60"/>
    <p:sldId id="967" r:id="rId61"/>
    <p:sldId id="968" r:id="rId62"/>
    <p:sldId id="974" r:id="rId63"/>
    <p:sldId id="975" r:id="rId64"/>
    <p:sldId id="976" r:id="rId65"/>
    <p:sldId id="977" r:id="rId66"/>
    <p:sldId id="978" r:id="rId67"/>
    <p:sldId id="971" r:id="rId68"/>
    <p:sldId id="392" r:id="rId69"/>
    <p:sldId id="293" r:id="rId70"/>
    <p:sldId id="980" r:id="rId71"/>
    <p:sldId id="294" r:id="rId72"/>
    <p:sldId id="981" r:id="rId73"/>
    <p:sldId id="444" r:id="rId74"/>
    <p:sldId id="302" r:id="rId75"/>
    <p:sldId id="303" r:id="rId76"/>
    <p:sldId id="982" r:id="rId77"/>
    <p:sldId id="983" r:id="rId78"/>
    <p:sldId id="984" r:id="rId79"/>
    <p:sldId id="492" r:id="rId80"/>
    <p:sldId id="445" r:id="rId81"/>
    <p:sldId id="446" r:id="rId82"/>
    <p:sldId id="985" r:id="rId83"/>
    <p:sldId id="986" r:id="rId84"/>
    <p:sldId id="450" r:id="rId85"/>
    <p:sldId id="988" r:id="rId86"/>
    <p:sldId id="989" r:id="rId87"/>
    <p:sldId id="990" r:id="rId88"/>
    <p:sldId id="393" r:id="rId89"/>
    <p:sldId id="310" r:id="rId90"/>
    <p:sldId id="311" r:id="rId91"/>
    <p:sldId id="452" r:id="rId92"/>
    <p:sldId id="316" r:id="rId93"/>
    <p:sldId id="317" r:id="rId94"/>
    <p:sldId id="453" r:id="rId95"/>
    <p:sldId id="493" r:id="rId96"/>
    <p:sldId id="455" r:id="rId97"/>
    <p:sldId id="494" r:id="rId98"/>
    <p:sldId id="454" r:id="rId99"/>
    <p:sldId id="992" r:id="rId100"/>
    <p:sldId id="456" r:id="rId101"/>
    <p:sldId id="394" r:id="rId102"/>
    <p:sldId id="322" r:id="rId103"/>
    <p:sldId id="459" r:id="rId104"/>
    <p:sldId id="460" r:id="rId105"/>
    <p:sldId id="327" r:id="rId106"/>
    <p:sldId id="328" r:id="rId107"/>
    <p:sldId id="329" r:id="rId108"/>
    <p:sldId id="330" r:id="rId109"/>
    <p:sldId id="462" r:id="rId110"/>
    <p:sldId id="395" r:id="rId111"/>
    <p:sldId id="334" r:id="rId112"/>
    <p:sldId id="463" r:id="rId113"/>
    <p:sldId id="340" r:id="rId114"/>
    <p:sldId id="341" r:id="rId115"/>
    <p:sldId id="464" r:id="rId116"/>
    <p:sldId id="342" r:id="rId117"/>
    <p:sldId id="343" r:id="rId118"/>
    <p:sldId id="396" r:id="rId119"/>
    <p:sldId id="346" r:id="rId120"/>
    <p:sldId id="469" r:id="rId121"/>
    <p:sldId id="470" r:id="rId122"/>
    <p:sldId id="352" r:id="rId123"/>
    <p:sldId id="353" r:id="rId124"/>
    <p:sldId id="993" r:id="rId125"/>
    <p:sldId id="996" r:id="rId126"/>
    <p:sldId id="994" r:id="rId127"/>
    <p:sldId id="995" r:id="rId128"/>
    <p:sldId id="471" r:id="rId129"/>
    <p:sldId id="397" r:id="rId130"/>
    <p:sldId id="359" r:id="rId131"/>
    <p:sldId id="997" r:id="rId132"/>
    <p:sldId id="998" r:id="rId133"/>
    <p:sldId id="999" r:id="rId134"/>
    <p:sldId id="400" r:id="rId135"/>
    <p:sldId id="361" r:id="rId136"/>
    <p:sldId id="483" r:id="rId137"/>
    <p:sldId id="484" r:id="rId138"/>
    <p:sldId id="485" r:id="rId139"/>
    <p:sldId id="1001" r:id="rId140"/>
    <p:sldId id="1002" r:id="rId141"/>
    <p:sldId id="365" r:id="rId142"/>
    <p:sldId id="398" r:id="rId143"/>
    <p:sldId id="377" r:id="rId144"/>
    <p:sldId id="389" r:id="rId145"/>
  </p:sldIdLst>
  <p:sldSz cx="12192000" cy="6858000"/>
  <p:notesSz cx="6858000" cy="9144000"/>
  <p:custDataLst>
    <p:tags r:id="rId14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9" Type="http://schemas.openxmlformats.org/officeDocument/2006/relationships/tags" Target="tags/tag2.xml"/><Relationship Id="rId148" Type="http://schemas.openxmlformats.org/officeDocument/2006/relationships/tableStyles" Target="tableStyles.xml"/><Relationship Id="rId147" Type="http://schemas.openxmlformats.org/officeDocument/2006/relationships/viewProps" Target="viewProps.xml"/><Relationship Id="rId146" Type="http://schemas.openxmlformats.org/officeDocument/2006/relationships/presProps" Target="presProps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35.xml"/><Relationship Id="rId7" Type="http://schemas.openxmlformats.org/officeDocument/2006/relationships/slide" Target="slide119.xml"/><Relationship Id="rId6" Type="http://schemas.openxmlformats.org/officeDocument/2006/relationships/slide" Target="slide110.xml"/><Relationship Id="rId5" Type="http://schemas.openxmlformats.org/officeDocument/2006/relationships/slide" Target="slide102.xml"/><Relationship Id="rId4" Type="http://schemas.openxmlformats.org/officeDocument/2006/relationships/slide" Target="slide89.xml"/><Relationship Id="rId3" Type="http://schemas.openxmlformats.org/officeDocument/2006/relationships/slide" Target="slide71.xml"/><Relationship Id="rId2" Type="http://schemas.openxmlformats.org/officeDocument/2006/relationships/slide" Target="slide44.xml"/><Relationship Id="rId10" Type="http://schemas.openxmlformats.org/officeDocument/2006/relationships/notesSlide" Target="../notesSlides/notesSlide1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4.emf"/><Relationship Id="rId1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5.emf"/><Relationship Id="rId1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35.xml"/><Relationship Id="rId7" Type="http://schemas.openxmlformats.org/officeDocument/2006/relationships/slide" Target="slide119.xml"/><Relationship Id="rId6" Type="http://schemas.openxmlformats.org/officeDocument/2006/relationships/slide" Target="slide110.xml"/><Relationship Id="rId5" Type="http://schemas.openxmlformats.org/officeDocument/2006/relationships/slide" Target="slide102.xml"/><Relationship Id="rId4" Type="http://schemas.openxmlformats.org/officeDocument/2006/relationships/slide" Target="slide89.xml"/><Relationship Id="rId3" Type="http://schemas.openxmlformats.org/officeDocument/2006/relationships/slide" Target="slide71.xml"/><Relationship Id="rId2" Type="http://schemas.openxmlformats.org/officeDocument/2006/relationships/slide" Target="slide44.xml"/><Relationship Id="rId10" Type="http://schemas.openxmlformats.org/officeDocument/2006/relationships/notesSlide" Target="../notesSlides/notesSlide102.xml"/><Relationship Id="rId1" Type="http://schemas.openxmlformats.org/officeDocument/2006/relationships/slide" Target="slide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6.emf"/><Relationship Id="rId1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9.emf"/><Relationship Id="rId1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0.emf"/><Relationship Id="rId1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1.emf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emf"/><Relationship Id="rId2" Type="http://schemas.openxmlformats.org/officeDocument/2006/relationships/image" Target="../media/image14.emf"/><Relationship Id="rId1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35.xml"/><Relationship Id="rId7" Type="http://schemas.openxmlformats.org/officeDocument/2006/relationships/slide" Target="slide119.xml"/><Relationship Id="rId6" Type="http://schemas.openxmlformats.org/officeDocument/2006/relationships/slide" Target="slide110.xml"/><Relationship Id="rId5" Type="http://schemas.openxmlformats.org/officeDocument/2006/relationships/slide" Target="slide102.xml"/><Relationship Id="rId4" Type="http://schemas.openxmlformats.org/officeDocument/2006/relationships/slide" Target="slide89.xml"/><Relationship Id="rId3" Type="http://schemas.openxmlformats.org/officeDocument/2006/relationships/slide" Target="slide71.xml"/><Relationship Id="rId2" Type="http://schemas.openxmlformats.org/officeDocument/2006/relationships/slide" Target="slide44.xml"/><Relationship Id="rId10" Type="http://schemas.openxmlformats.org/officeDocument/2006/relationships/notesSlide" Target="../notesSlides/notesSlide110.xml"/><Relationship Id="rId1" Type="http://schemas.openxmlformats.org/officeDocument/2006/relationships/slide" Target="slide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2.emf"/><Relationship Id="rId1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3.emf"/><Relationship Id="rId1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4.emf"/><Relationship Id="rId1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5.emf"/><Relationship Id="rId1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6.emf"/><Relationship Id="rId1" Type="http://schemas.openxmlformats.org/officeDocument/2006/relationships/image" Target="../media/image2.png"/></Relationships>
</file>

<file path=ppt/slides/_rels/slide1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7.emf"/><Relationship Id="rId1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35.xml"/><Relationship Id="rId7" Type="http://schemas.openxmlformats.org/officeDocument/2006/relationships/slide" Target="slide119.xml"/><Relationship Id="rId6" Type="http://schemas.openxmlformats.org/officeDocument/2006/relationships/slide" Target="slide110.xml"/><Relationship Id="rId5" Type="http://schemas.openxmlformats.org/officeDocument/2006/relationships/slide" Target="slide102.xml"/><Relationship Id="rId4" Type="http://schemas.openxmlformats.org/officeDocument/2006/relationships/slide" Target="slide89.xml"/><Relationship Id="rId3" Type="http://schemas.openxmlformats.org/officeDocument/2006/relationships/slide" Target="slide71.xml"/><Relationship Id="rId2" Type="http://schemas.openxmlformats.org/officeDocument/2006/relationships/slide" Target="slide44.xml"/><Relationship Id="rId10" Type="http://schemas.openxmlformats.org/officeDocument/2006/relationships/notesSlide" Target="../notesSlides/notesSlide119.xml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2.png"/></Relationships>
</file>

<file path=ppt/slides/_rels/slide1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2.png"/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2.png"/></Relationships>
</file>

<file path=ppt/slides/_rels/slide1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3.emf"/><Relationship Id="rId2" Type="http://schemas.openxmlformats.org/officeDocument/2006/relationships/image" Target="../media/image150.emf"/><Relationship Id="rId1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0.emf"/><Relationship Id="rId2" Type="http://schemas.openxmlformats.org/officeDocument/2006/relationships/image" Target="../media/image154.emf"/><Relationship Id="rId1" Type="http://schemas.openxmlformats.org/officeDocument/2006/relationships/image" Target="../media/image2.png"/></Relationships>
</file>

<file path=ppt/slides/_rels/slide1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0.emf"/><Relationship Id="rId2" Type="http://schemas.openxmlformats.org/officeDocument/2006/relationships/image" Target="../media/image155.emf"/><Relationship Id="rId1" Type="http://schemas.openxmlformats.org/officeDocument/2006/relationships/image" Target="../media/image2.png"/></Relationships>
</file>

<file path=ppt/slides/_rels/slide1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2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8.emf"/><Relationship Id="rId1" Type="http://schemas.openxmlformats.org/officeDocument/2006/relationships/image" Target="../media/image2.png"/></Relationships>
</file>

<file path=ppt/slides/_rels/slide1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9.emf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image" Target="../media/image2.png"/></Relationships>
</file>

<file path=ppt/slides/_rels/slide1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0.emf"/><Relationship Id="rId1" Type="http://schemas.openxmlformats.org/officeDocument/2006/relationships/image" Target="../media/image2.png"/></Relationships>
</file>

<file path=ppt/slides/_rels/slide1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1.emf"/><Relationship Id="rId1" Type="http://schemas.openxmlformats.org/officeDocument/2006/relationships/image" Target="../media/image2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2.emf"/><Relationship Id="rId1" Type="http://schemas.openxmlformats.org/officeDocument/2006/relationships/image" Target="../media/image2.png"/></Relationships>
</file>

<file path=ppt/slides/_rels/slide1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3.emf"/><Relationship Id="rId1" Type="http://schemas.openxmlformats.org/officeDocument/2006/relationships/image" Target="../media/image2.png"/></Relationships>
</file>

<file path=ppt/slides/_rels/slide1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35.xml"/><Relationship Id="rId7" Type="http://schemas.openxmlformats.org/officeDocument/2006/relationships/slide" Target="slide119.xml"/><Relationship Id="rId6" Type="http://schemas.openxmlformats.org/officeDocument/2006/relationships/slide" Target="slide110.xml"/><Relationship Id="rId5" Type="http://schemas.openxmlformats.org/officeDocument/2006/relationships/slide" Target="slide102.xml"/><Relationship Id="rId4" Type="http://schemas.openxmlformats.org/officeDocument/2006/relationships/slide" Target="slide89.xml"/><Relationship Id="rId3" Type="http://schemas.openxmlformats.org/officeDocument/2006/relationships/slide" Target="slide71.xml"/><Relationship Id="rId2" Type="http://schemas.openxmlformats.org/officeDocument/2006/relationships/slide" Target="slide44.xml"/><Relationship Id="rId10" Type="http://schemas.openxmlformats.org/officeDocument/2006/relationships/notesSlide" Target="../notesSlides/notesSlide135.xml"/><Relationship Id="rId1" Type="http://schemas.openxmlformats.org/officeDocument/2006/relationships/slide" Target="slide2.xml"/></Relationships>
</file>

<file path=ppt/slides/_rels/slide1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2.png"/></Relationships>
</file>

<file path=ppt/slides/_rels/slide1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6.emf"/><Relationship Id="rId2" Type="http://schemas.openxmlformats.org/officeDocument/2006/relationships/image" Target="../media/image164.emf"/><Relationship Id="rId1" Type="http://schemas.openxmlformats.org/officeDocument/2006/relationships/image" Target="../media/image2.png"/></Relationships>
</file>

<file path=ppt/slides/_rels/slide1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2.png"/></Relationships>
</file>

<file path=ppt/slides/_rels/slide1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7.emf"/><Relationship Id="rId2" Type="http://schemas.openxmlformats.org/officeDocument/2006/relationships/image" Target="../media/image169.emf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image" Target="../media/image2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0.emf"/><Relationship Id="rId1" Type="http://schemas.openxmlformats.org/officeDocument/2006/relationships/image" Target="../media/image2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emf"/><Relationship Id="rId2" Type="http://schemas.openxmlformats.org/officeDocument/2006/relationships/image" Target="../media/image24.emf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emf"/><Relationship Id="rId2" Type="http://schemas.openxmlformats.org/officeDocument/2006/relationships/image" Target="../media/image24.emf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35.xml"/><Relationship Id="rId7" Type="http://schemas.openxmlformats.org/officeDocument/2006/relationships/slide" Target="slide119.xml"/><Relationship Id="rId6" Type="http://schemas.openxmlformats.org/officeDocument/2006/relationships/slide" Target="slide110.xml"/><Relationship Id="rId5" Type="http://schemas.openxmlformats.org/officeDocument/2006/relationships/slide" Target="slide102.xml"/><Relationship Id="rId4" Type="http://schemas.openxmlformats.org/officeDocument/2006/relationships/slide" Target="slide89.xml"/><Relationship Id="rId3" Type="http://schemas.openxmlformats.org/officeDocument/2006/relationships/slide" Target="slide71.xml"/><Relationship Id="rId2" Type="http://schemas.openxmlformats.org/officeDocument/2006/relationships/slide" Target="slide44.xml"/><Relationship Id="rId10" Type="http://schemas.openxmlformats.org/officeDocument/2006/relationships/notesSlide" Target="../notesSlides/notesSlide2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emf"/><Relationship Id="rId2" Type="http://schemas.openxmlformats.org/officeDocument/2006/relationships/image" Target="../media/image28.emf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1.emf"/><Relationship Id="rId2" Type="http://schemas.openxmlformats.org/officeDocument/2006/relationships/image" Target="../media/image28.emf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emf"/><Relationship Id="rId2" Type="http://schemas.openxmlformats.org/officeDocument/2006/relationships/image" Target="../media/image28.emf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4.emf"/><Relationship Id="rId3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emf"/><Relationship Id="rId2" Type="http://schemas.openxmlformats.org/officeDocument/2006/relationships/image" Target="../media/image35.emf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0.emf"/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1.emf"/><Relationship Id="rId3" Type="http://schemas.openxmlformats.org/officeDocument/2006/relationships/tags" Target="../tags/tag1.xml"/><Relationship Id="rId2" Type="http://schemas.openxmlformats.org/officeDocument/2006/relationships/image" Target="../media/image38.emf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emf"/><Relationship Id="rId2" Type="http://schemas.openxmlformats.org/officeDocument/2006/relationships/image" Target="../media/image44.emf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emf"/><Relationship Id="rId2" Type="http://schemas.openxmlformats.org/officeDocument/2006/relationships/image" Target="../media/image49.emf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3.emf"/><Relationship Id="rId3" Type="http://schemas.openxmlformats.org/officeDocument/2006/relationships/image" Target="../media/image52.emf"/><Relationship Id="rId2" Type="http://schemas.openxmlformats.org/officeDocument/2006/relationships/image" Target="../media/image49.emf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4.emf"/><Relationship Id="rId2" Type="http://schemas.openxmlformats.org/officeDocument/2006/relationships/image" Target="../media/image56.emf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7.emf"/><Relationship Id="rId2" Type="http://schemas.openxmlformats.org/officeDocument/2006/relationships/image" Target="../media/image54.emf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8.emf"/><Relationship Id="rId2" Type="http://schemas.openxmlformats.org/officeDocument/2006/relationships/image" Target="../media/image54.emf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0.emf"/><Relationship Id="rId2" Type="http://schemas.openxmlformats.org/officeDocument/2006/relationships/image" Target="../media/image54.emf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1.emf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35.xml"/><Relationship Id="rId7" Type="http://schemas.openxmlformats.org/officeDocument/2006/relationships/slide" Target="slide119.xml"/><Relationship Id="rId6" Type="http://schemas.openxmlformats.org/officeDocument/2006/relationships/slide" Target="slide110.xml"/><Relationship Id="rId5" Type="http://schemas.openxmlformats.org/officeDocument/2006/relationships/slide" Target="slide102.xml"/><Relationship Id="rId4" Type="http://schemas.openxmlformats.org/officeDocument/2006/relationships/slide" Target="slide89.xml"/><Relationship Id="rId3" Type="http://schemas.openxmlformats.org/officeDocument/2006/relationships/slide" Target="slide71.xml"/><Relationship Id="rId2" Type="http://schemas.openxmlformats.org/officeDocument/2006/relationships/slide" Target="slide44.xml"/><Relationship Id="rId10" Type="http://schemas.openxmlformats.org/officeDocument/2006/relationships/notesSlide" Target="../notesSlides/notesSlide44.xml"/><Relationship Id="rId1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6.emf"/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7.emf"/><Relationship Id="rId2" Type="http://schemas.openxmlformats.org/officeDocument/2006/relationships/image" Target="../media/image75.emf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8.emf"/><Relationship Id="rId2" Type="http://schemas.openxmlformats.org/officeDocument/2006/relationships/image" Target="../media/image75.emf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1.emf"/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2.emf"/><Relationship Id="rId2" Type="http://schemas.openxmlformats.org/officeDocument/2006/relationships/image" Target="../media/image79.emf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3.emf"/><Relationship Id="rId2" Type="http://schemas.openxmlformats.org/officeDocument/2006/relationships/image" Target="../media/image79.emf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5.emf"/><Relationship Id="rId3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8.emf"/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9.emf"/><Relationship Id="rId3" Type="http://schemas.openxmlformats.org/officeDocument/2006/relationships/image" Target="../media/image88.emf"/><Relationship Id="rId2" Type="http://schemas.openxmlformats.org/officeDocument/2006/relationships/image" Target="../media/image86.emf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0.emf"/><Relationship Id="rId2" Type="http://schemas.openxmlformats.org/officeDocument/2006/relationships/image" Target="../media/image94.emf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6.emf"/><Relationship Id="rId3" Type="http://schemas.openxmlformats.org/officeDocument/2006/relationships/image" Target="../media/image90.emf"/><Relationship Id="rId2" Type="http://schemas.openxmlformats.org/officeDocument/2006/relationships/image" Target="../media/image95.emf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7.emf"/><Relationship Id="rId3" Type="http://schemas.openxmlformats.org/officeDocument/2006/relationships/image" Target="../media/image90.emf"/><Relationship Id="rId2" Type="http://schemas.openxmlformats.org/officeDocument/2006/relationships/image" Target="../media/image95.emf"/><Relationship Id="rId1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0.emf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1.emf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2.emf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3.emf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35.xml"/><Relationship Id="rId7" Type="http://schemas.openxmlformats.org/officeDocument/2006/relationships/slide" Target="slide119.xml"/><Relationship Id="rId6" Type="http://schemas.openxmlformats.org/officeDocument/2006/relationships/slide" Target="slide110.xml"/><Relationship Id="rId5" Type="http://schemas.openxmlformats.org/officeDocument/2006/relationships/slide" Target="slide102.xml"/><Relationship Id="rId4" Type="http://schemas.openxmlformats.org/officeDocument/2006/relationships/slide" Target="slide89.xml"/><Relationship Id="rId3" Type="http://schemas.openxmlformats.org/officeDocument/2006/relationships/slide" Target="slide71.xml"/><Relationship Id="rId2" Type="http://schemas.openxmlformats.org/officeDocument/2006/relationships/slide" Target="slide44.xml"/><Relationship Id="rId10" Type="http://schemas.openxmlformats.org/officeDocument/2006/relationships/notesSlide" Target="../notesSlides/notesSlide71.xml"/><Relationship Id="rId1" Type="http://schemas.openxmlformats.org/officeDocument/2006/relationships/slide" Target="slide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4.emf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5.emf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6.emf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1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8.emf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0.emf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1.emf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2.emf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5.emf"/><Relationship Id="rId2" Type="http://schemas.openxmlformats.org/officeDocument/2006/relationships/image" Target="../media/image113.emf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6.emf"/><Relationship Id="rId2" Type="http://schemas.openxmlformats.org/officeDocument/2006/relationships/image" Target="../media/image113.emf"/><Relationship Id="rId1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7.emf"/><Relationship Id="rId2" Type="http://schemas.openxmlformats.org/officeDocument/2006/relationships/image" Target="../media/image113.emf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8.emf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9.emf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135.xml"/><Relationship Id="rId7" Type="http://schemas.openxmlformats.org/officeDocument/2006/relationships/slide" Target="slide119.xml"/><Relationship Id="rId6" Type="http://schemas.openxmlformats.org/officeDocument/2006/relationships/slide" Target="slide110.xml"/><Relationship Id="rId5" Type="http://schemas.openxmlformats.org/officeDocument/2006/relationships/slide" Target="slide102.xml"/><Relationship Id="rId4" Type="http://schemas.openxmlformats.org/officeDocument/2006/relationships/slide" Target="slide89.xml"/><Relationship Id="rId3" Type="http://schemas.openxmlformats.org/officeDocument/2006/relationships/slide" Target="slide71.xml"/><Relationship Id="rId2" Type="http://schemas.openxmlformats.org/officeDocument/2006/relationships/slide" Target="slide44.xml"/><Relationship Id="rId10" Type="http://schemas.openxmlformats.org/officeDocument/2006/relationships/notesSlide" Target="../notesSlides/notesSlide89.xml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emf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3.emf"/><Relationship Id="rId4" Type="http://schemas.openxmlformats.org/officeDocument/2006/relationships/image" Target="../media/image122.emf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6.emf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7.emf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8.emf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1.emf"/><Relationship Id="rId2" Type="http://schemas.openxmlformats.org/officeDocument/2006/relationships/image" Target="../media/image129.emf"/><Relationship Id="rId1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2605876" y="1950639"/>
            <a:ext cx="6902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第三章  数学问题</a:t>
            </a:r>
            <a:endParaRPr lang="zh-CN" altLang="en-US" sz="4800" b="1" dirty="0">
              <a:solidFill>
                <a:srgbClr val="142938"/>
              </a:solidFill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>
            <a:hlinkClick r:id="rId1" action="ppaction://hlinksldjump"/>
          </p:cNvPr>
          <p:cNvSpPr txBox="1"/>
          <p:nvPr/>
        </p:nvSpPr>
        <p:spPr>
          <a:xfrm>
            <a:off x="956626" y="2999900"/>
            <a:ext cx="4838118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1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简单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数论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29" name="文本框 28">
            <a:hlinkClick r:id="rId2" action="ppaction://hlinksldjump"/>
          </p:cNvPr>
          <p:cNvSpPr txBox="1"/>
          <p:nvPr/>
        </p:nvSpPr>
        <p:spPr>
          <a:xfrm>
            <a:off x="956626" y="3882231"/>
            <a:ext cx="4838118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排列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组合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36" name="文本框 35">
            <a:hlinkClick r:id="rId3" action="ppaction://hlinksldjump"/>
          </p:cNvPr>
          <p:cNvSpPr txBox="1"/>
          <p:nvPr/>
        </p:nvSpPr>
        <p:spPr>
          <a:xfrm>
            <a:off x="956626" y="4743975"/>
            <a:ext cx="4838118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3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特殊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数列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文本框 36">
            <a:hlinkClick r:id="rId4" action="ppaction://hlinksldjump"/>
          </p:cNvPr>
          <p:cNvSpPr txBox="1"/>
          <p:nvPr/>
        </p:nvSpPr>
        <p:spPr>
          <a:xfrm>
            <a:off x="956626" y="5657837"/>
            <a:ext cx="4838118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4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容斥原理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文本框 37">
            <a:hlinkClick r:id="rId5" action="ppaction://hlinksldjump"/>
          </p:cNvPr>
          <p:cNvSpPr txBox="1"/>
          <p:nvPr/>
        </p:nvSpPr>
        <p:spPr>
          <a:xfrm>
            <a:off x="6485556" y="2968369"/>
            <a:ext cx="4827486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5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抽屉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原理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文本框 38">
            <a:hlinkClick r:id="rId6" action="ppaction://hlinksldjump"/>
          </p:cNvPr>
          <p:cNvSpPr txBox="1"/>
          <p:nvPr/>
        </p:nvSpPr>
        <p:spPr>
          <a:xfrm>
            <a:off x="6485556" y="3882231"/>
            <a:ext cx="4827486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6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概率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与期望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文本框 39">
            <a:hlinkClick r:id="rId7" action="ppaction://hlinksldjump"/>
          </p:cNvPr>
          <p:cNvSpPr txBox="1"/>
          <p:nvPr/>
        </p:nvSpPr>
        <p:spPr>
          <a:xfrm>
            <a:off x="6485556" y="4743975"/>
            <a:ext cx="4827486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7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离散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数学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41" name="文本框 40">
            <a:hlinkClick r:id="rId8" action="ppaction://hlinksldjump"/>
          </p:cNvPr>
          <p:cNvSpPr txBox="1"/>
          <p:nvPr/>
        </p:nvSpPr>
        <p:spPr>
          <a:xfrm>
            <a:off x="6485556" y="5657837"/>
            <a:ext cx="4827486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8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博弈论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入门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614" y="3481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1" action="ppaction://hlinksldjump"/>
              </a:rPr>
              <a:t>第</a:t>
            </a:r>
            <a:r>
              <a:rPr lang="en-US" altLang="zh-CN" dirty="0">
                <a:hlinkClick r:id="rId1" action="ppaction://hlinksldjump"/>
              </a:rPr>
              <a:t>1</a:t>
            </a:r>
            <a:r>
              <a:rPr lang="zh-CN" altLang="en-US" dirty="0">
                <a:hlinkClick r:id="rId1" action="ppaction://hlinksldjump"/>
              </a:rPr>
              <a:t>节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第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>
                <a:hlinkClick r:id="rId2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3" action="ppaction://hlinksldjump"/>
              </a:rPr>
              <a:t>第</a:t>
            </a:r>
            <a:r>
              <a:rPr lang="en-US" altLang="zh-CN" dirty="0">
                <a:hlinkClick r:id="rId3" action="ppaction://hlinksldjump"/>
              </a:rPr>
              <a:t>3</a:t>
            </a:r>
            <a:r>
              <a:rPr lang="zh-CN" altLang="en-US" dirty="0">
                <a:hlinkClick r:id="rId3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4" action="ppaction://hlinksldjump"/>
              </a:rPr>
              <a:t>第</a:t>
            </a:r>
            <a:r>
              <a:rPr lang="en-US" altLang="zh-CN" dirty="0">
                <a:hlinkClick r:id="rId4" action="ppaction://hlinksldjump"/>
              </a:rPr>
              <a:t>4</a:t>
            </a:r>
            <a:r>
              <a:rPr lang="zh-CN" altLang="en-US" dirty="0">
                <a:hlinkClick r:id="rId4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5" action="ppaction://hlinksldjump"/>
              </a:rPr>
              <a:t>第</a:t>
            </a:r>
            <a:r>
              <a:rPr lang="en-US" altLang="zh-CN" dirty="0">
                <a:hlinkClick r:id="rId5" action="ppaction://hlinksldjump"/>
              </a:rPr>
              <a:t>5</a:t>
            </a:r>
            <a:r>
              <a:rPr lang="zh-CN" altLang="en-US" dirty="0">
                <a:hlinkClick r:id="rId5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6" action="ppaction://hlinksldjump"/>
              </a:rPr>
              <a:t>第</a:t>
            </a:r>
            <a:r>
              <a:rPr lang="en-US" altLang="zh-CN" dirty="0">
                <a:hlinkClick r:id="rId6" action="ppaction://hlinksldjump"/>
              </a:rPr>
              <a:t>6</a:t>
            </a:r>
            <a:r>
              <a:rPr lang="zh-CN" altLang="en-US" dirty="0">
                <a:hlinkClick r:id="rId6" action="ppaction://hlinksldjump"/>
              </a:rPr>
              <a:t>节 </a:t>
            </a:r>
            <a:r>
              <a:rPr lang="zh-CN" altLang="en-US" dirty="0"/>
              <a:t> </a:t>
            </a:r>
            <a:r>
              <a:rPr lang="zh-CN" altLang="en-US" dirty="0" smtClean="0">
                <a:hlinkClick r:id="rId7" action="ppaction://hlinksldjump"/>
              </a:rPr>
              <a:t>第</a:t>
            </a:r>
            <a:r>
              <a:rPr lang="en-US" altLang="zh-CN" dirty="0">
                <a:hlinkClick r:id="rId7" action="ppaction://hlinksldjump"/>
              </a:rPr>
              <a:t>7</a:t>
            </a:r>
            <a:r>
              <a:rPr lang="zh-CN" altLang="en-US" dirty="0">
                <a:hlinkClick r:id="rId7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8" action="ppaction://hlinksldjump"/>
              </a:rPr>
              <a:t>第</a:t>
            </a:r>
            <a:r>
              <a:rPr lang="en-US" altLang="zh-CN" dirty="0">
                <a:hlinkClick r:id="rId8" action="ppaction://hlinksldjump"/>
              </a:rPr>
              <a:t>8</a:t>
            </a:r>
            <a:r>
              <a:rPr lang="zh-CN" altLang="en-US" dirty="0" smtClean="0">
                <a:hlinkClick r:id="rId8" action="ppaction://hlinksldjump"/>
              </a:rPr>
              <a:t>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7088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整  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232535"/>
            <a:ext cx="11841480" cy="561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2406015"/>
            <a:ext cx="11330940" cy="171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426210"/>
            <a:ext cx="11222990" cy="3808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" y="1624330"/>
            <a:ext cx="11271885" cy="3397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402166" y="1950639"/>
            <a:ext cx="6902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第三章  数学问题</a:t>
            </a:r>
            <a:endParaRPr lang="zh-CN" altLang="en-US" sz="4800" b="1" dirty="0">
              <a:solidFill>
                <a:srgbClr val="142938"/>
              </a:solidFill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56803" y="3281018"/>
            <a:ext cx="3179379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5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 抽屉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原理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15614" y="3481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1" action="ppaction://hlinksldjump"/>
              </a:rPr>
              <a:t>第</a:t>
            </a:r>
            <a:r>
              <a:rPr lang="en-US" altLang="zh-CN" dirty="0">
                <a:hlinkClick r:id="rId1" action="ppaction://hlinksldjump"/>
              </a:rPr>
              <a:t>1</a:t>
            </a:r>
            <a:r>
              <a:rPr lang="zh-CN" altLang="en-US" dirty="0">
                <a:hlinkClick r:id="rId1" action="ppaction://hlinksldjump"/>
              </a:rPr>
              <a:t>节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第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>
                <a:hlinkClick r:id="rId2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3" action="ppaction://hlinksldjump"/>
              </a:rPr>
              <a:t>第</a:t>
            </a:r>
            <a:r>
              <a:rPr lang="en-US" altLang="zh-CN" dirty="0">
                <a:hlinkClick r:id="rId3" action="ppaction://hlinksldjump"/>
              </a:rPr>
              <a:t>3</a:t>
            </a:r>
            <a:r>
              <a:rPr lang="zh-CN" altLang="en-US" dirty="0">
                <a:hlinkClick r:id="rId3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4" action="ppaction://hlinksldjump"/>
              </a:rPr>
              <a:t>第</a:t>
            </a:r>
            <a:r>
              <a:rPr lang="en-US" altLang="zh-CN" dirty="0">
                <a:hlinkClick r:id="rId4" action="ppaction://hlinksldjump"/>
              </a:rPr>
              <a:t>4</a:t>
            </a:r>
            <a:r>
              <a:rPr lang="zh-CN" altLang="en-US" dirty="0">
                <a:hlinkClick r:id="rId4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5" action="ppaction://hlinksldjump"/>
              </a:rPr>
              <a:t>第</a:t>
            </a:r>
            <a:r>
              <a:rPr lang="en-US" altLang="zh-CN" dirty="0">
                <a:hlinkClick r:id="rId5" action="ppaction://hlinksldjump"/>
              </a:rPr>
              <a:t>5</a:t>
            </a:r>
            <a:r>
              <a:rPr lang="zh-CN" altLang="en-US" dirty="0">
                <a:hlinkClick r:id="rId5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6" action="ppaction://hlinksldjump"/>
              </a:rPr>
              <a:t>第</a:t>
            </a:r>
            <a:r>
              <a:rPr lang="en-US" altLang="zh-CN" dirty="0">
                <a:hlinkClick r:id="rId6" action="ppaction://hlinksldjump"/>
              </a:rPr>
              <a:t>6</a:t>
            </a:r>
            <a:r>
              <a:rPr lang="zh-CN" altLang="en-US" dirty="0">
                <a:hlinkClick r:id="rId6" action="ppaction://hlinksldjump"/>
              </a:rPr>
              <a:t>节 </a:t>
            </a:r>
            <a:r>
              <a:rPr lang="zh-CN" altLang="en-US" dirty="0"/>
              <a:t> </a:t>
            </a:r>
            <a:r>
              <a:rPr lang="zh-CN" altLang="en-US" dirty="0" smtClean="0">
                <a:hlinkClick r:id="rId7" action="ppaction://hlinksldjump"/>
              </a:rPr>
              <a:t>第</a:t>
            </a:r>
            <a:r>
              <a:rPr lang="en-US" altLang="zh-CN" dirty="0">
                <a:hlinkClick r:id="rId7" action="ppaction://hlinksldjump"/>
              </a:rPr>
              <a:t>7</a:t>
            </a:r>
            <a:r>
              <a:rPr lang="zh-CN" altLang="en-US" dirty="0">
                <a:hlinkClick r:id="rId7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8" action="ppaction://hlinksldjump"/>
              </a:rPr>
              <a:t>第</a:t>
            </a:r>
            <a:r>
              <a:rPr lang="en-US" altLang="zh-CN" dirty="0">
                <a:hlinkClick r:id="rId8" action="ppaction://hlinksldjump"/>
              </a:rPr>
              <a:t>8</a:t>
            </a:r>
            <a:r>
              <a:rPr lang="zh-CN" altLang="en-US" dirty="0" smtClean="0">
                <a:hlinkClick r:id="rId8" action="ppaction://hlinksldjump"/>
              </a:rPr>
              <a:t>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2169033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3268023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2205027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一、第一抽屉原理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0633" y="3299917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二、第二抽屉原理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圆角矩形 116"/>
          <p:cNvSpPr/>
          <p:nvPr/>
        </p:nvSpPr>
        <p:spPr>
          <a:xfrm>
            <a:off x="4357607" y="439921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16902" y="443561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、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抽屉原理的简单应用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6" grpId="0"/>
      <p:bldP spid="47" grpId="0"/>
      <p:bldP spid="18" grpId="0" animBg="1"/>
      <p:bldP spid="19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05" y="323215"/>
            <a:ext cx="20586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第一抽屉原理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2046605"/>
            <a:ext cx="11374120" cy="172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651622" y="33688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第二抽屉原理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1929130"/>
            <a:ext cx="11017885" cy="4819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2989580"/>
            <a:ext cx="10916285" cy="1423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抽屉原理的简单应用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" y="2173605"/>
            <a:ext cx="11072495" cy="1259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抽屉原理的简单应用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1229360"/>
            <a:ext cx="11120120" cy="5018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1591310"/>
            <a:ext cx="11229340" cy="3648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7088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整  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232535"/>
            <a:ext cx="11841480" cy="5619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" y="2208530"/>
            <a:ext cx="11805920" cy="2533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122766" y="1950639"/>
            <a:ext cx="6902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第三章  数学问题</a:t>
            </a:r>
            <a:endParaRPr lang="zh-CN" altLang="en-US" sz="4800" b="1" dirty="0">
              <a:solidFill>
                <a:srgbClr val="142938"/>
              </a:solidFill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634740" y="3281045"/>
            <a:ext cx="4211955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6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 概率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与期望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15614" y="3481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1" action="ppaction://hlinksldjump"/>
              </a:rPr>
              <a:t>第</a:t>
            </a:r>
            <a:r>
              <a:rPr lang="en-US" altLang="zh-CN" dirty="0">
                <a:hlinkClick r:id="rId1" action="ppaction://hlinksldjump"/>
              </a:rPr>
              <a:t>1</a:t>
            </a:r>
            <a:r>
              <a:rPr lang="zh-CN" altLang="en-US" dirty="0">
                <a:hlinkClick r:id="rId1" action="ppaction://hlinksldjump"/>
              </a:rPr>
              <a:t>节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第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>
                <a:hlinkClick r:id="rId2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3" action="ppaction://hlinksldjump"/>
              </a:rPr>
              <a:t>第</a:t>
            </a:r>
            <a:r>
              <a:rPr lang="en-US" altLang="zh-CN" dirty="0">
                <a:hlinkClick r:id="rId3" action="ppaction://hlinksldjump"/>
              </a:rPr>
              <a:t>3</a:t>
            </a:r>
            <a:r>
              <a:rPr lang="zh-CN" altLang="en-US" dirty="0">
                <a:hlinkClick r:id="rId3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4" action="ppaction://hlinksldjump"/>
              </a:rPr>
              <a:t>第</a:t>
            </a:r>
            <a:r>
              <a:rPr lang="en-US" altLang="zh-CN" dirty="0">
                <a:hlinkClick r:id="rId4" action="ppaction://hlinksldjump"/>
              </a:rPr>
              <a:t>4</a:t>
            </a:r>
            <a:r>
              <a:rPr lang="zh-CN" altLang="en-US" dirty="0">
                <a:hlinkClick r:id="rId4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5" action="ppaction://hlinksldjump"/>
              </a:rPr>
              <a:t>第</a:t>
            </a:r>
            <a:r>
              <a:rPr lang="en-US" altLang="zh-CN" dirty="0">
                <a:hlinkClick r:id="rId5" action="ppaction://hlinksldjump"/>
              </a:rPr>
              <a:t>5</a:t>
            </a:r>
            <a:r>
              <a:rPr lang="zh-CN" altLang="en-US" dirty="0">
                <a:hlinkClick r:id="rId5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6" action="ppaction://hlinksldjump"/>
              </a:rPr>
              <a:t>第</a:t>
            </a:r>
            <a:r>
              <a:rPr lang="en-US" altLang="zh-CN" dirty="0">
                <a:hlinkClick r:id="rId6" action="ppaction://hlinksldjump"/>
              </a:rPr>
              <a:t>6</a:t>
            </a:r>
            <a:r>
              <a:rPr lang="zh-CN" altLang="en-US" dirty="0">
                <a:hlinkClick r:id="rId6" action="ppaction://hlinksldjump"/>
              </a:rPr>
              <a:t>节 </a:t>
            </a:r>
            <a:r>
              <a:rPr lang="zh-CN" altLang="en-US" dirty="0"/>
              <a:t> </a:t>
            </a:r>
            <a:r>
              <a:rPr lang="zh-CN" altLang="en-US" dirty="0" smtClean="0">
                <a:hlinkClick r:id="rId7" action="ppaction://hlinksldjump"/>
              </a:rPr>
              <a:t>第</a:t>
            </a:r>
            <a:r>
              <a:rPr lang="en-US" altLang="zh-CN" dirty="0">
                <a:hlinkClick r:id="rId7" action="ppaction://hlinksldjump"/>
              </a:rPr>
              <a:t>7</a:t>
            </a:r>
            <a:r>
              <a:rPr lang="zh-CN" altLang="en-US" dirty="0">
                <a:hlinkClick r:id="rId7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8" action="ppaction://hlinksldjump"/>
              </a:rPr>
              <a:t>第</a:t>
            </a:r>
            <a:r>
              <a:rPr lang="en-US" altLang="zh-CN" dirty="0">
                <a:hlinkClick r:id="rId8" action="ppaction://hlinksldjump"/>
              </a:rPr>
              <a:t>8</a:t>
            </a:r>
            <a:r>
              <a:rPr lang="zh-CN" altLang="en-US" dirty="0" smtClean="0">
                <a:hlinkClick r:id="rId8" action="ppaction://hlinksldjump"/>
              </a:rPr>
              <a:t>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1605517"/>
            <a:ext cx="5954894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2417418"/>
            <a:ext cx="5954894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圆角矩形 117"/>
          <p:cNvSpPr/>
          <p:nvPr/>
        </p:nvSpPr>
        <p:spPr>
          <a:xfrm>
            <a:off x="4294891" y="3227111"/>
            <a:ext cx="5954894" cy="496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2" y="1641511"/>
            <a:ext cx="5699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一、几种特殊事件的概率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0633" y="2449312"/>
            <a:ext cx="569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二、概率计算中的几个常用公式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50633" y="3214905"/>
            <a:ext cx="516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三、数学期望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52643" y="2417418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46" grpId="0"/>
      <p:bldP spid="47" grpId="0"/>
      <p:bldP spid="4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几种特殊事件的概率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592580"/>
            <a:ext cx="11082020" cy="418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几种特殊事件的概率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375410"/>
            <a:ext cx="11015980" cy="415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概率计算中的几个常用公式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1988185"/>
            <a:ext cx="11296650" cy="2141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数学期望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536700"/>
            <a:ext cx="11219815" cy="4232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900430"/>
            <a:ext cx="9144635" cy="5496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80" y="889635"/>
            <a:ext cx="9648825" cy="579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513926" y="1950639"/>
            <a:ext cx="6902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第三章  数学问题</a:t>
            </a:r>
            <a:endParaRPr lang="zh-CN" altLang="en-US" sz="4800" b="1" dirty="0">
              <a:solidFill>
                <a:srgbClr val="142938"/>
              </a:solidFill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09720" y="3281045"/>
            <a:ext cx="364109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7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  离散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数学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2206763" y="95375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15614" y="3481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1" action="ppaction://hlinksldjump"/>
              </a:rPr>
              <a:t>第</a:t>
            </a:r>
            <a:r>
              <a:rPr lang="en-US" altLang="zh-CN" dirty="0">
                <a:hlinkClick r:id="rId1" action="ppaction://hlinksldjump"/>
              </a:rPr>
              <a:t>1</a:t>
            </a:r>
            <a:r>
              <a:rPr lang="zh-CN" altLang="en-US" dirty="0">
                <a:hlinkClick r:id="rId1" action="ppaction://hlinksldjump"/>
              </a:rPr>
              <a:t>节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第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>
                <a:hlinkClick r:id="rId2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3" action="ppaction://hlinksldjump"/>
              </a:rPr>
              <a:t>第</a:t>
            </a:r>
            <a:r>
              <a:rPr lang="en-US" altLang="zh-CN" dirty="0">
                <a:hlinkClick r:id="rId3" action="ppaction://hlinksldjump"/>
              </a:rPr>
              <a:t>3</a:t>
            </a:r>
            <a:r>
              <a:rPr lang="zh-CN" altLang="en-US" dirty="0">
                <a:hlinkClick r:id="rId3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4" action="ppaction://hlinksldjump"/>
              </a:rPr>
              <a:t>第</a:t>
            </a:r>
            <a:r>
              <a:rPr lang="en-US" altLang="zh-CN" dirty="0">
                <a:hlinkClick r:id="rId4" action="ppaction://hlinksldjump"/>
              </a:rPr>
              <a:t>4</a:t>
            </a:r>
            <a:r>
              <a:rPr lang="zh-CN" altLang="en-US" dirty="0">
                <a:hlinkClick r:id="rId4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5" action="ppaction://hlinksldjump"/>
              </a:rPr>
              <a:t>第</a:t>
            </a:r>
            <a:r>
              <a:rPr lang="en-US" altLang="zh-CN" dirty="0">
                <a:hlinkClick r:id="rId5" action="ppaction://hlinksldjump"/>
              </a:rPr>
              <a:t>5</a:t>
            </a:r>
            <a:r>
              <a:rPr lang="zh-CN" altLang="en-US" dirty="0">
                <a:hlinkClick r:id="rId5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6" action="ppaction://hlinksldjump"/>
              </a:rPr>
              <a:t>第</a:t>
            </a:r>
            <a:r>
              <a:rPr lang="en-US" altLang="zh-CN" dirty="0">
                <a:hlinkClick r:id="rId6" action="ppaction://hlinksldjump"/>
              </a:rPr>
              <a:t>6</a:t>
            </a:r>
            <a:r>
              <a:rPr lang="zh-CN" altLang="en-US" dirty="0">
                <a:hlinkClick r:id="rId6" action="ppaction://hlinksldjump"/>
              </a:rPr>
              <a:t>节 </a:t>
            </a:r>
            <a:r>
              <a:rPr lang="zh-CN" altLang="en-US" dirty="0"/>
              <a:t> </a:t>
            </a:r>
            <a:r>
              <a:rPr lang="zh-CN" altLang="en-US" dirty="0" smtClean="0">
                <a:hlinkClick r:id="rId7" action="ppaction://hlinksldjump"/>
              </a:rPr>
              <a:t>第</a:t>
            </a:r>
            <a:r>
              <a:rPr lang="en-US" altLang="zh-CN" dirty="0">
                <a:hlinkClick r:id="rId7" action="ppaction://hlinksldjump"/>
              </a:rPr>
              <a:t>7</a:t>
            </a:r>
            <a:r>
              <a:rPr lang="zh-CN" altLang="en-US" dirty="0">
                <a:hlinkClick r:id="rId7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8" action="ppaction://hlinksldjump"/>
              </a:rPr>
              <a:t>第</a:t>
            </a:r>
            <a:r>
              <a:rPr lang="en-US" altLang="zh-CN" dirty="0">
                <a:hlinkClick r:id="rId8" action="ppaction://hlinksldjump"/>
              </a:rPr>
              <a:t>8</a:t>
            </a:r>
            <a:r>
              <a:rPr lang="zh-CN" altLang="en-US" dirty="0" smtClean="0">
                <a:hlinkClick r:id="rId8" action="ppaction://hlinksldjump"/>
              </a:rPr>
              <a:t>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24000" y="357088"/>
            <a:ext cx="87693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153795"/>
            <a:ext cx="13617575" cy="5410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" y="2167890"/>
            <a:ext cx="11181080" cy="252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2169033"/>
            <a:ext cx="4849109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3268023"/>
            <a:ext cx="4849109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2205027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一、逻辑运算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0633" y="3299917"/>
            <a:ext cx="459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二、集合运算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6" grpId="0"/>
      <p:bldP spid="47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297" y="3816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逻辑运算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740"/>
            <a:ext cx="11541760" cy="4375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" y="2215515"/>
            <a:ext cx="10840085" cy="2446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297" y="3816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逻辑运算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725" y="1100455"/>
            <a:ext cx="10281285" cy="4375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1795145"/>
            <a:ext cx="11181080" cy="847725"/>
          </a:xfrm>
          <a:prstGeom prst="rect">
            <a:avLst/>
          </a:prstGeom>
        </p:spPr>
      </p:pic>
      <p:pic>
        <p:nvPicPr>
          <p:cNvPr id="74" name="图片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845" y="2586990"/>
            <a:ext cx="5181600" cy="374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297" y="3816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逻辑运算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725" y="1100455"/>
            <a:ext cx="10281285" cy="437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2256155"/>
            <a:ext cx="10817860" cy="2050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297" y="3816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逻辑运算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1632585"/>
            <a:ext cx="10882630" cy="47523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725" y="1044575"/>
            <a:ext cx="10281285" cy="43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297" y="3816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逻辑运算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2021205"/>
            <a:ext cx="12727940" cy="3797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2725" y="1240155"/>
            <a:ext cx="10281285" cy="43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727727" y="3676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集合</a:t>
            </a: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运算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210945"/>
            <a:ext cx="11061065" cy="12579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2790825"/>
            <a:ext cx="11198860" cy="295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343025"/>
            <a:ext cx="11063605" cy="4573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1529080"/>
            <a:ext cx="10956925" cy="3757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2304415"/>
            <a:ext cx="11025505" cy="20897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1153795"/>
            <a:ext cx="13617575" cy="5410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524000" y="357088"/>
            <a:ext cx="87693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229995"/>
            <a:ext cx="11035665" cy="4980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417320"/>
            <a:ext cx="11182985" cy="4218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62480" y="2328545"/>
            <a:ext cx="708152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【不定项选择题】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不定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项选择题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25" y="1291590"/>
            <a:ext cx="10714355" cy="459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不定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项选择题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082675"/>
            <a:ext cx="11275060" cy="5344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466936" y="1950639"/>
            <a:ext cx="6902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第三章  数学问题</a:t>
            </a:r>
            <a:endParaRPr lang="zh-CN" altLang="en-US" sz="4800" b="1" dirty="0">
              <a:solidFill>
                <a:srgbClr val="142938"/>
              </a:solidFill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38930" y="3230245"/>
            <a:ext cx="3999865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8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 博弈论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入门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15614" y="3481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1" action="ppaction://hlinksldjump"/>
              </a:rPr>
              <a:t>第</a:t>
            </a:r>
            <a:r>
              <a:rPr lang="en-US" altLang="zh-CN" dirty="0">
                <a:hlinkClick r:id="rId1" action="ppaction://hlinksldjump"/>
              </a:rPr>
              <a:t>1</a:t>
            </a:r>
            <a:r>
              <a:rPr lang="zh-CN" altLang="en-US" dirty="0">
                <a:hlinkClick r:id="rId1" action="ppaction://hlinksldjump"/>
              </a:rPr>
              <a:t>节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第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>
                <a:hlinkClick r:id="rId2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3" action="ppaction://hlinksldjump"/>
              </a:rPr>
              <a:t>第</a:t>
            </a:r>
            <a:r>
              <a:rPr lang="en-US" altLang="zh-CN" dirty="0">
                <a:hlinkClick r:id="rId3" action="ppaction://hlinksldjump"/>
              </a:rPr>
              <a:t>3</a:t>
            </a:r>
            <a:r>
              <a:rPr lang="zh-CN" altLang="en-US" dirty="0">
                <a:hlinkClick r:id="rId3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4" action="ppaction://hlinksldjump"/>
              </a:rPr>
              <a:t>第</a:t>
            </a:r>
            <a:r>
              <a:rPr lang="en-US" altLang="zh-CN" dirty="0">
                <a:hlinkClick r:id="rId4" action="ppaction://hlinksldjump"/>
              </a:rPr>
              <a:t>4</a:t>
            </a:r>
            <a:r>
              <a:rPr lang="zh-CN" altLang="en-US" dirty="0">
                <a:hlinkClick r:id="rId4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5" action="ppaction://hlinksldjump"/>
              </a:rPr>
              <a:t>第</a:t>
            </a:r>
            <a:r>
              <a:rPr lang="en-US" altLang="zh-CN" dirty="0">
                <a:hlinkClick r:id="rId5" action="ppaction://hlinksldjump"/>
              </a:rPr>
              <a:t>5</a:t>
            </a:r>
            <a:r>
              <a:rPr lang="zh-CN" altLang="en-US" dirty="0">
                <a:hlinkClick r:id="rId5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6" action="ppaction://hlinksldjump"/>
              </a:rPr>
              <a:t>第</a:t>
            </a:r>
            <a:r>
              <a:rPr lang="en-US" altLang="zh-CN" dirty="0">
                <a:hlinkClick r:id="rId6" action="ppaction://hlinksldjump"/>
              </a:rPr>
              <a:t>6</a:t>
            </a:r>
            <a:r>
              <a:rPr lang="zh-CN" altLang="en-US" dirty="0">
                <a:hlinkClick r:id="rId6" action="ppaction://hlinksldjump"/>
              </a:rPr>
              <a:t>节 </a:t>
            </a:r>
            <a:r>
              <a:rPr lang="zh-CN" altLang="en-US" dirty="0"/>
              <a:t> </a:t>
            </a:r>
            <a:r>
              <a:rPr lang="zh-CN" altLang="en-US" dirty="0" smtClean="0">
                <a:hlinkClick r:id="rId7" action="ppaction://hlinksldjump"/>
              </a:rPr>
              <a:t>第</a:t>
            </a:r>
            <a:r>
              <a:rPr lang="en-US" altLang="zh-CN" dirty="0">
                <a:hlinkClick r:id="rId7" action="ppaction://hlinksldjump"/>
              </a:rPr>
              <a:t>7</a:t>
            </a:r>
            <a:r>
              <a:rPr lang="zh-CN" altLang="en-US" dirty="0">
                <a:hlinkClick r:id="rId7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8" action="ppaction://hlinksldjump"/>
              </a:rPr>
              <a:t>第</a:t>
            </a:r>
            <a:r>
              <a:rPr lang="en-US" altLang="zh-CN" dirty="0">
                <a:hlinkClick r:id="rId8" action="ppaction://hlinksldjump"/>
              </a:rPr>
              <a:t>8</a:t>
            </a:r>
            <a:r>
              <a:rPr lang="zh-CN" altLang="en-US" dirty="0" smtClean="0">
                <a:hlinkClick r:id="rId8" action="ppaction://hlinksldjump"/>
              </a:rPr>
              <a:t>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博弈论入门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860" y="1165860"/>
            <a:ext cx="12294870" cy="4660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2012950"/>
            <a:ext cx="11143615" cy="3522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博弈论入门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860" y="1165860"/>
            <a:ext cx="12294870" cy="466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" y="2376805"/>
            <a:ext cx="10999470" cy="1092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 smtClean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博弈论入门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" y="1310640"/>
            <a:ext cx="10804525" cy="40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" y="2353310"/>
            <a:ext cx="10583545" cy="200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博弈论入门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169160"/>
            <a:ext cx="11600180" cy="34969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1920" y="1310640"/>
            <a:ext cx="10804525" cy="40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153795"/>
            <a:ext cx="13617575" cy="541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245360"/>
            <a:ext cx="10786110" cy="284289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524000" y="357088"/>
            <a:ext cx="87693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" y="1976755"/>
            <a:ext cx="11093450" cy="1682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101791" y="2271019"/>
            <a:ext cx="38082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谢谢！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经典综艺体简" panose="02010609000101010101" pitchFamily="49" charset="-122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87693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221740"/>
            <a:ext cx="13954125" cy="5289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2113280"/>
            <a:ext cx="10958195" cy="2887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876935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221740"/>
            <a:ext cx="13954125" cy="5289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0" y="2155190"/>
            <a:ext cx="10833735" cy="2408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142365"/>
            <a:ext cx="10972165" cy="4267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1852295"/>
            <a:ext cx="9972040" cy="3762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142365"/>
            <a:ext cx="10972165" cy="426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" y="1798955"/>
            <a:ext cx="1052576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142365"/>
            <a:ext cx="10972165" cy="426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927225"/>
            <a:ext cx="10260330" cy="3870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199601" y="1950639"/>
            <a:ext cx="6902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第三章  数学问题</a:t>
            </a:r>
            <a:endParaRPr lang="zh-CN" altLang="en-US" sz="4800" b="1" dirty="0">
              <a:solidFill>
                <a:srgbClr val="142938"/>
              </a:solidFill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45635" y="3388995"/>
            <a:ext cx="334137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1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简单</a:t>
            </a:r>
            <a:r>
              <a:rPr lang="zh-CN" altLang="en-US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数论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15614" y="348134"/>
            <a:ext cx="6096000" cy="369332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dirty="0">
                <a:hlinkClick r:id="rId1" action="ppaction://hlinksldjump"/>
              </a:rPr>
              <a:t>第</a:t>
            </a:r>
            <a:r>
              <a:rPr lang="en-US" altLang="zh-CN" dirty="0">
                <a:hlinkClick r:id="rId1" action="ppaction://hlinksldjump"/>
              </a:rPr>
              <a:t>1</a:t>
            </a:r>
            <a:r>
              <a:rPr lang="zh-CN" altLang="en-US" dirty="0">
                <a:hlinkClick r:id="rId1" action="ppaction://hlinksldjump"/>
              </a:rPr>
              <a:t>节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第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>
                <a:hlinkClick r:id="rId2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3" action="ppaction://hlinksldjump"/>
              </a:rPr>
              <a:t>第</a:t>
            </a:r>
            <a:r>
              <a:rPr lang="en-US" altLang="zh-CN" dirty="0">
                <a:hlinkClick r:id="rId3" action="ppaction://hlinksldjump"/>
              </a:rPr>
              <a:t>3</a:t>
            </a:r>
            <a:r>
              <a:rPr lang="zh-CN" altLang="en-US" dirty="0">
                <a:hlinkClick r:id="rId3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4" action="ppaction://hlinksldjump"/>
              </a:rPr>
              <a:t>第</a:t>
            </a:r>
            <a:r>
              <a:rPr lang="en-US" altLang="zh-CN" dirty="0">
                <a:hlinkClick r:id="rId4" action="ppaction://hlinksldjump"/>
              </a:rPr>
              <a:t>4</a:t>
            </a:r>
            <a:r>
              <a:rPr lang="zh-CN" altLang="en-US" dirty="0">
                <a:hlinkClick r:id="rId4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5" action="ppaction://hlinksldjump"/>
              </a:rPr>
              <a:t>第</a:t>
            </a:r>
            <a:r>
              <a:rPr lang="en-US" altLang="zh-CN" dirty="0">
                <a:hlinkClick r:id="rId5" action="ppaction://hlinksldjump"/>
              </a:rPr>
              <a:t>5</a:t>
            </a:r>
            <a:r>
              <a:rPr lang="zh-CN" altLang="en-US" dirty="0">
                <a:hlinkClick r:id="rId5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6" action="ppaction://hlinksldjump"/>
              </a:rPr>
              <a:t>第</a:t>
            </a:r>
            <a:r>
              <a:rPr lang="en-US" altLang="zh-CN" dirty="0">
                <a:hlinkClick r:id="rId6" action="ppaction://hlinksldjump"/>
              </a:rPr>
              <a:t>6</a:t>
            </a:r>
            <a:r>
              <a:rPr lang="zh-CN" altLang="en-US" dirty="0">
                <a:hlinkClick r:id="rId6" action="ppaction://hlinksldjump"/>
              </a:rPr>
              <a:t>节 </a:t>
            </a:r>
            <a:r>
              <a:rPr lang="zh-CN" altLang="en-US" dirty="0"/>
              <a:t> </a:t>
            </a:r>
            <a:r>
              <a:rPr lang="zh-CN" altLang="en-US" dirty="0" smtClean="0">
                <a:hlinkClick r:id="rId7" action="ppaction://hlinksldjump"/>
              </a:rPr>
              <a:t>第</a:t>
            </a:r>
            <a:r>
              <a:rPr lang="en-US" altLang="zh-CN" dirty="0">
                <a:hlinkClick r:id="rId7" action="ppaction://hlinksldjump"/>
              </a:rPr>
              <a:t>7</a:t>
            </a:r>
            <a:r>
              <a:rPr lang="zh-CN" altLang="en-US" dirty="0">
                <a:hlinkClick r:id="rId7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8" action="ppaction://hlinksldjump"/>
              </a:rPr>
              <a:t>第</a:t>
            </a:r>
            <a:r>
              <a:rPr lang="en-US" altLang="zh-CN" dirty="0">
                <a:hlinkClick r:id="rId8" action="ppaction://hlinksldjump"/>
              </a:rPr>
              <a:t>8</a:t>
            </a:r>
            <a:r>
              <a:rPr lang="zh-CN" altLang="en-US" dirty="0" smtClean="0">
                <a:hlinkClick r:id="rId8" action="ppaction://hlinksldjump"/>
              </a:rPr>
              <a:t>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70" y="1086485"/>
            <a:ext cx="12498070" cy="494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5" y="2338705"/>
            <a:ext cx="10995660" cy="1974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70" y="1086485"/>
            <a:ext cx="12498070" cy="4946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5" y="2326640"/>
            <a:ext cx="11373485" cy="2395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70" y="1089025"/>
            <a:ext cx="12498070" cy="4946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5" y="1780540"/>
            <a:ext cx="10307955" cy="4652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70" y="1086485"/>
            <a:ext cx="12498070" cy="4946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2074545"/>
            <a:ext cx="11304270" cy="297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070" y="1086485"/>
            <a:ext cx="12498070" cy="4946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45" y="2056765"/>
            <a:ext cx="9106535" cy="46024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0" y="1572895"/>
            <a:ext cx="10184765" cy="386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221740"/>
            <a:ext cx="12145010" cy="4603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141855"/>
            <a:ext cx="10908665" cy="2522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221740"/>
            <a:ext cx="12145010" cy="460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397125"/>
            <a:ext cx="10655935" cy="168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1221740"/>
            <a:ext cx="13016230" cy="4933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" y="3290570"/>
            <a:ext cx="10368915" cy="12693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05" y="2117725"/>
            <a:ext cx="10236200" cy="840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" y="1004570"/>
            <a:ext cx="13016230" cy="493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13940" y="1501775"/>
            <a:ext cx="7858760" cy="5021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约数与素数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" y="2279650"/>
            <a:ext cx="10967720" cy="16630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45" y="1221740"/>
            <a:ext cx="10829290" cy="48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160551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241741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圆角矩形 117"/>
          <p:cNvSpPr/>
          <p:nvPr/>
        </p:nvSpPr>
        <p:spPr>
          <a:xfrm>
            <a:off x="4294891" y="322711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5" name="圆角矩形 118"/>
          <p:cNvSpPr/>
          <p:nvPr/>
        </p:nvSpPr>
        <p:spPr>
          <a:xfrm>
            <a:off x="4294891" y="4025024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1641511"/>
            <a:ext cx="396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一、整数性质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0633" y="2449312"/>
            <a:ext cx="396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二、整除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50633" y="3214905"/>
            <a:ext cx="396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三、余数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50633" y="4031414"/>
            <a:ext cx="396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四、素数与约数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31623" y="2896625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5" name="圆角矩形 116"/>
          <p:cNvSpPr/>
          <p:nvPr/>
        </p:nvSpPr>
        <p:spPr>
          <a:xfrm>
            <a:off x="4294891" y="4928256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50632" y="4955031"/>
            <a:ext cx="396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 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五、最大公约数与最小公倍数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45" grpId="0" animBg="1"/>
      <p:bldP spid="46" grpId="0"/>
      <p:bldP spid="47" grpId="0"/>
      <p:bldP spid="48" grpId="0"/>
      <p:bldP spid="49" grpId="0"/>
      <p:bldP spid="25" grpId="0" animBg="1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素数与约数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1501140"/>
            <a:ext cx="7120890" cy="51161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45" y="1005840"/>
            <a:ext cx="10829290" cy="48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" y="1130935"/>
            <a:ext cx="10938510" cy="4146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" y="1987550"/>
            <a:ext cx="10808970" cy="2883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1126490"/>
            <a:ext cx="11039475" cy="4184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2985"/>
            <a:ext cx="10725785" cy="1548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277620"/>
            <a:ext cx="12145010" cy="460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910080"/>
            <a:ext cx="11015980" cy="409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986155"/>
            <a:ext cx="12145010" cy="4603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2364740"/>
            <a:ext cx="10892790" cy="1651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986155"/>
            <a:ext cx="12145010" cy="4603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603375"/>
            <a:ext cx="9975850" cy="338518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30" y="4999355"/>
            <a:ext cx="10196830" cy="772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102995"/>
            <a:ext cx="8762365" cy="5372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0" y="2261870"/>
            <a:ext cx="11025505" cy="2089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875790"/>
            <a:ext cx="8665210" cy="4239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1102995"/>
            <a:ext cx="8625840" cy="528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102995"/>
            <a:ext cx="8625840" cy="528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2397760"/>
            <a:ext cx="10967720" cy="166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102995"/>
            <a:ext cx="8625840" cy="528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470" y="1692275"/>
            <a:ext cx="8124190" cy="488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整数性质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94410" y="1221740"/>
            <a:ext cx="65722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sz="2000" b="1" dirty="0">
                <a:solidFill>
                  <a:srgbClr val="554C51"/>
                </a:solidFill>
                <a:latin typeface="微软雅黑" panose="020B0503020204020204" charset="-122"/>
              </a:rPr>
              <a:t>1.带余除法，即欧几里德除法</a:t>
            </a:r>
            <a:endParaRPr kumimoji="0" lang="zh-CN" altLang="en-US" sz="2000" b="1" i="0" kern="1200" cap="none" spc="0" normalizeH="0" baseline="0" noProof="0" dirty="0">
              <a:solidFill>
                <a:srgbClr val="554C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1620520"/>
            <a:ext cx="10587355" cy="455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092200"/>
            <a:ext cx="8625840" cy="528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0" y="1689735"/>
            <a:ext cx="8121650" cy="4882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0" name="矩形 19"/>
          <p:cNvSpPr/>
          <p:nvPr/>
        </p:nvSpPr>
        <p:spPr>
          <a:xfrm>
            <a:off x="1524000" y="357088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l" defTabSz="914400"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最大公约数与最小公倍数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" y="1092200"/>
            <a:ext cx="8625840" cy="5289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0" y="1621155"/>
            <a:ext cx="8848090" cy="4999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06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158875"/>
            <a:ext cx="11163935" cy="5038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253576" y="1950639"/>
            <a:ext cx="6902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第三章  数学问题</a:t>
            </a:r>
            <a:endParaRPr lang="zh-CN" altLang="en-US" sz="4800" b="1" dirty="0">
              <a:solidFill>
                <a:srgbClr val="142938"/>
              </a:solidFill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90720" y="3491230"/>
            <a:ext cx="3129280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>
                <a:solidFill>
                  <a:prstClr val="white"/>
                </a:solidFill>
                <a:latin typeface="Century Gothic" panose="020B0502020202020204" pitchFamily="34" charset="0"/>
              </a:rPr>
              <a:t>2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排列组合  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15614" y="3481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1" action="ppaction://hlinksldjump"/>
              </a:rPr>
              <a:t>第</a:t>
            </a:r>
            <a:r>
              <a:rPr lang="en-US" altLang="zh-CN" dirty="0">
                <a:hlinkClick r:id="rId1" action="ppaction://hlinksldjump"/>
              </a:rPr>
              <a:t>1</a:t>
            </a:r>
            <a:r>
              <a:rPr lang="zh-CN" altLang="en-US" dirty="0">
                <a:hlinkClick r:id="rId1" action="ppaction://hlinksldjump"/>
              </a:rPr>
              <a:t>节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第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>
                <a:hlinkClick r:id="rId2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3" action="ppaction://hlinksldjump"/>
              </a:rPr>
              <a:t>第</a:t>
            </a:r>
            <a:r>
              <a:rPr lang="en-US" altLang="zh-CN" dirty="0">
                <a:hlinkClick r:id="rId3" action="ppaction://hlinksldjump"/>
              </a:rPr>
              <a:t>3</a:t>
            </a:r>
            <a:r>
              <a:rPr lang="zh-CN" altLang="en-US" dirty="0">
                <a:hlinkClick r:id="rId3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4" action="ppaction://hlinksldjump"/>
              </a:rPr>
              <a:t>第</a:t>
            </a:r>
            <a:r>
              <a:rPr lang="en-US" altLang="zh-CN" dirty="0">
                <a:hlinkClick r:id="rId4" action="ppaction://hlinksldjump"/>
              </a:rPr>
              <a:t>4</a:t>
            </a:r>
            <a:r>
              <a:rPr lang="zh-CN" altLang="en-US" dirty="0">
                <a:hlinkClick r:id="rId4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5" action="ppaction://hlinksldjump"/>
              </a:rPr>
              <a:t>第</a:t>
            </a:r>
            <a:r>
              <a:rPr lang="en-US" altLang="zh-CN" dirty="0">
                <a:hlinkClick r:id="rId5" action="ppaction://hlinksldjump"/>
              </a:rPr>
              <a:t>5</a:t>
            </a:r>
            <a:r>
              <a:rPr lang="zh-CN" altLang="en-US" dirty="0">
                <a:hlinkClick r:id="rId5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6" action="ppaction://hlinksldjump"/>
              </a:rPr>
              <a:t>第</a:t>
            </a:r>
            <a:r>
              <a:rPr lang="en-US" altLang="zh-CN" dirty="0">
                <a:hlinkClick r:id="rId6" action="ppaction://hlinksldjump"/>
              </a:rPr>
              <a:t>6</a:t>
            </a:r>
            <a:r>
              <a:rPr lang="zh-CN" altLang="en-US" dirty="0">
                <a:hlinkClick r:id="rId6" action="ppaction://hlinksldjump"/>
              </a:rPr>
              <a:t>节 </a:t>
            </a:r>
            <a:r>
              <a:rPr lang="zh-CN" altLang="en-US" dirty="0"/>
              <a:t> </a:t>
            </a:r>
            <a:r>
              <a:rPr lang="zh-CN" altLang="en-US" dirty="0" smtClean="0">
                <a:hlinkClick r:id="rId7" action="ppaction://hlinksldjump"/>
              </a:rPr>
              <a:t>第</a:t>
            </a:r>
            <a:r>
              <a:rPr lang="en-US" altLang="zh-CN" dirty="0">
                <a:hlinkClick r:id="rId7" action="ppaction://hlinksldjump"/>
              </a:rPr>
              <a:t>7</a:t>
            </a:r>
            <a:r>
              <a:rPr lang="zh-CN" altLang="en-US" dirty="0">
                <a:hlinkClick r:id="rId7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8" action="ppaction://hlinksldjump"/>
              </a:rPr>
              <a:t>第</a:t>
            </a:r>
            <a:r>
              <a:rPr lang="en-US" altLang="zh-CN" dirty="0">
                <a:hlinkClick r:id="rId8" action="ppaction://hlinksldjump"/>
              </a:rPr>
              <a:t>8</a:t>
            </a:r>
            <a:r>
              <a:rPr lang="zh-CN" altLang="en-US" dirty="0" smtClean="0">
                <a:hlinkClick r:id="rId8" action="ppaction://hlinksldjump"/>
              </a:rPr>
              <a:t>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1605517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2417418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圆角矩形 117"/>
          <p:cNvSpPr/>
          <p:nvPr/>
        </p:nvSpPr>
        <p:spPr>
          <a:xfrm>
            <a:off x="4294891" y="3227111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5" name="圆角矩形 118"/>
          <p:cNvSpPr/>
          <p:nvPr/>
        </p:nvSpPr>
        <p:spPr>
          <a:xfrm>
            <a:off x="4294891" y="4025024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1641511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一、两个基本原理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0633" y="2449312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二、排列与组合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50633" y="3214905"/>
            <a:ext cx="4151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三、排列组合常见的计数方法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50633" y="4031414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四、可重复排列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405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两个基本原理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" y="1119505"/>
            <a:ext cx="9592945" cy="5060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094865"/>
            <a:ext cx="10809605" cy="2439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405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两个基本原理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540" y="1210945"/>
            <a:ext cx="11876405" cy="45021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15" y="2095500"/>
            <a:ext cx="10966450" cy="124714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415" y="3776980"/>
            <a:ext cx="10676255" cy="1214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620090" y="40951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与组合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" y="1221740"/>
            <a:ext cx="12446000" cy="4718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5" y="2458720"/>
            <a:ext cx="11039475" cy="167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635" y="23762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620090" y="40951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与组合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" y="1212850"/>
            <a:ext cx="12161520" cy="4610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" y="2155190"/>
            <a:ext cx="12219305" cy="2757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整数性质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7515"/>
            <a:ext cx="12228830" cy="9271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1360"/>
            <a:ext cx="11971020" cy="90741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" y="4669155"/>
            <a:ext cx="11558270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620090" y="40951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与组合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" y="1153795"/>
            <a:ext cx="13049250" cy="4946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2407920"/>
            <a:ext cx="10892790" cy="1651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620090" y="40951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与组合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212215"/>
            <a:ext cx="12445365" cy="4718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977390"/>
            <a:ext cx="10857865" cy="3684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排列组合常见的计数方法</a:t>
            </a:r>
            <a:endParaRPr lang="zh-CN" altLang="en-US" sz="2400" b="1" noProof="0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082675"/>
            <a:ext cx="13350240" cy="5060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65" y="2201545"/>
            <a:ext cx="11713210" cy="1776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排列组合常见的计数方法</a:t>
            </a:r>
            <a:endParaRPr lang="zh-CN" altLang="en-US" sz="2400" b="1" noProof="0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050290"/>
            <a:ext cx="13350240" cy="506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927860"/>
            <a:ext cx="12523470" cy="2373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排列组合常见的计数方法</a:t>
            </a:r>
            <a:endParaRPr lang="zh-CN" altLang="en-US" sz="2400" b="1" noProof="0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028700"/>
            <a:ext cx="13350240" cy="5060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0" y="2114550"/>
            <a:ext cx="11648440" cy="2628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排列组合常见的计数方法</a:t>
            </a:r>
            <a:endParaRPr lang="zh-CN" altLang="en-US" sz="2400" b="1" noProof="0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695" y="1115060"/>
            <a:ext cx="13936980" cy="5283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1920875"/>
            <a:ext cx="10993755" cy="8337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35" y="3086735"/>
            <a:ext cx="10575290" cy="2386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356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排列组合常见的计数方法</a:t>
            </a:r>
            <a:endParaRPr lang="zh-CN" altLang="en-US" sz="2400" b="1" noProof="0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695" y="1115060"/>
            <a:ext cx="13936980" cy="528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" y="2313305"/>
            <a:ext cx="11005185" cy="248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组合常见的计数方法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695" y="1115060"/>
            <a:ext cx="13936980" cy="528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" y="2362200"/>
            <a:ext cx="11085830" cy="2101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组合常见的计数方法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695" y="1115060"/>
            <a:ext cx="13936980" cy="528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" y="1876425"/>
            <a:ext cx="10920095" cy="8280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30" y="3326130"/>
            <a:ext cx="10666730" cy="161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组合常见的计数方法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105" y="1134745"/>
            <a:ext cx="14221460" cy="53911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2763520"/>
            <a:ext cx="10546715" cy="199898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0" y="1842135"/>
            <a:ext cx="11541760" cy="437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整数性质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1357630"/>
            <a:ext cx="10565130" cy="8521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2783205"/>
            <a:ext cx="11598275" cy="283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组合常见的计数方法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105" y="1134745"/>
            <a:ext cx="14221460" cy="53911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1842135"/>
            <a:ext cx="11541760" cy="4375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95" y="2900045"/>
            <a:ext cx="10877550" cy="1236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组合常见的计数方法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635" y="1081405"/>
            <a:ext cx="12446635" cy="4718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0" y="1775460"/>
            <a:ext cx="10955655" cy="8305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06040"/>
            <a:ext cx="11859895" cy="44958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3230245"/>
            <a:ext cx="10594340" cy="2792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组合常见的计数方法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425"/>
            <a:ext cx="11849100" cy="134747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635" y="1081405"/>
            <a:ext cx="12446635" cy="471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组合常见的计数方法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415" y="1775460"/>
            <a:ext cx="14006830" cy="5308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635" y="1081405"/>
            <a:ext cx="12446635" cy="4718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" y="2733675"/>
            <a:ext cx="10948670" cy="2885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排列</a:t>
            </a:r>
            <a:r>
              <a:rPr lang="zh-CN" altLang="en-US" sz="2400" b="1" noProof="0" dirty="0" smtClean="0">
                <a:solidFill>
                  <a:srgbClr val="142938"/>
                </a:solidFill>
                <a:latin typeface="微软雅黑" panose="020B0503020204020204" charset="-122"/>
              </a:rPr>
              <a:t>组合常见的计数方法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415" y="1775460"/>
            <a:ext cx="14006830" cy="5308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635" y="1081405"/>
            <a:ext cx="12446635" cy="471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70" y="2717800"/>
            <a:ext cx="10817860" cy="244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706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noProof="0" dirty="0">
                <a:solidFill>
                  <a:srgbClr val="142938"/>
                </a:solidFill>
                <a:latin typeface="微软雅黑" panose="020B0503020204020204" charset="-122"/>
              </a:rPr>
              <a:t>可重复排列</a:t>
            </a:r>
            <a:endParaRPr lang="zh-CN" altLang="en-US" sz="2400" b="1" noProof="0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1031875"/>
            <a:ext cx="11025505" cy="2089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" y="3645535"/>
            <a:ext cx="10816590" cy="164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1221740"/>
            <a:ext cx="10327005" cy="5033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" y="1026160"/>
            <a:ext cx="10644505" cy="6014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221740"/>
            <a:ext cx="11002010" cy="4965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142938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kern="1200" cap="none" spc="0" normalizeH="0" baseline="0" noProof="0" dirty="0">
              <a:solidFill>
                <a:srgbClr val="142938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  <a:sym typeface="+mn-ea"/>
              </a:rPr>
              <a:t>整数性质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025525"/>
            <a:ext cx="11532235" cy="19253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" y="3374390"/>
            <a:ext cx="11307445" cy="1949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" y="1968500"/>
            <a:ext cx="11305540" cy="2653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494241" y="2020489"/>
            <a:ext cx="6902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第三章  数学问题</a:t>
            </a:r>
            <a:endParaRPr lang="zh-CN" altLang="en-US" sz="4800" b="1" dirty="0">
              <a:solidFill>
                <a:srgbClr val="142938"/>
              </a:solidFill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715510" y="3411855"/>
            <a:ext cx="3226435" cy="52197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3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特殊数列  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15614" y="3481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1" action="ppaction://hlinksldjump"/>
              </a:rPr>
              <a:t>第</a:t>
            </a:r>
            <a:r>
              <a:rPr lang="en-US" altLang="zh-CN" dirty="0">
                <a:hlinkClick r:id="rId1" action="ppaction://hlinksldjump"/>
              </a:rPr>
              <a:t>1</a:t>
            </a:r>
            <a:r>
              <a:rPr lang="zh-CN" altLang="en-US" dirty="0">
                <a:hlinkClick r:id="rId1" action="ppaction://hlinksldjump"/>
              </a:rPr>
              <a:t>节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第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>
                <a:hlinkClick r:id="rId2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3" action="ppaction://hlinksldjump"/>
              </a:rPr>
              <a:t>第</a:t>
            </a:r>
            <a:r>
              <a:rPr lang="en-US" altLang="zh-CN" dirty="0">
                <a:hlinkClick r:id="rId3" action="ppaction://hlinksldjump"/>
              </a:rPr>
              <a:t>3</a:t>
            </a:r>
            <a:r>
              <a:rPr lang="zh-CN" altLang="en-US" dirty="0">
                <a:hlinkClick r:id="rId3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4" action="ppaction://hlinksldjump"/>
              </a:rPr>
              <a:t>第</a:t>
            </a:r>
            <a:r>
              <a:rPr lang="en-US" altLang="zh-CN" dirty="0">
                <a:hlinkClick r:id="rId4" action="ppaction://hlinksldjump"/>
              </a:rPr>
              <a:t>4</a:t>
            </a:r>
            <a:r>
              <a:rPr lang="zh-CN" altLang="en-US" dirty="0">
                <a:hlinkClick r:id="rId4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5" action="ppaction://hlinksldjump"/>
              </a:rPr>
              <a:t>第</a:t>
            </a:r>
            <a:r>
              <a:rPr lang="en-US" altLang="zh-CN" dirty="0">
                <a:hlinkClick r:id="rId5" action="ppaction://hlinksldjump"/>
              </a:rPr>
              <a:t>5</a:t>
            </a:r>
            <a:r>
              <a:rPr lang="zh-CN" altLang="en-US" dirty="0">
                <a:hlinkClick r:id="rId5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6" action="ppaction://hlinksldjump"/>
              </a:rPr>
              <a:t>第</a:t>
            </a:r>
            <a:r>
              <a:rPr lang="en-US" altLang="zh-CN" dirty="0">
                <a:hlinkClick r:id="rId6" action="ppaction://hlinksldjump"/>
              </a:rPr>
              <a:t>6</a:t>
            </a:r>
            <a:r>
              <a:rPr lang="zh-CN" altLang="en-US" dirty="0">
                <a:hlinkClick r:id="rId6" action="ppaction://hlinksldjump"/>
              </a:rPr>
              <a:t>节 </a:t>
            </a:r>
            <a:r>
              <a:rPr lang="zh-CN" altLang="en-US" dirty="0"/>
              <a:t> </a:t>
            </a:r>
            <a:r>
              <a:rPr lang="zh-CN" altLang="en-US" dirty="0" smtClean="0">
                <a:hlinkClick r:id="rId7" action="ppaction://hlinksldjump"/>
              </a:rPr>
              <a:t>第</a:t>
            </a:r>
            <a:r>
              <a:rPr lang="en-US" altLang="zh-CN" dirty="0">
                <a:hlinkClick r:id="rId7" action="ppaction://hlinksldjump"/>
              </a:rPr>
              <a:t>7</a:t>
            </a:r>
            <a:r>
              <a:rPr lang="zh-CN" altLang="en-US" dirty="0">
                <a:hlinkClick r:id="rId7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8" action="ppaction://hlinksldjump"/>
              </a:rPr>
              <a:t>第</a:t>
            </a:r>
            <a:r>
              <a:rPr lang="en-US" altLang="zh-CN" dirty="0">
                <a:hlinkClick r:id="rId8" action="ppaction://hlinksldjump"/>
              </a:rPr>
              <a:t>8</a:t>
            </a:r>
            <a:r>
              <a:rPr lang="zh-CN" altLang="en-US" dirty="0" smtClean="0">
                <a:hlinkClick r:id="rId8" action="ppaction://hlinksldjump"/>
              </a:rPr>
              <a:t>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2119324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3105396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2155318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、</a:t>
            </a: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Catalan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数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0633" y="3137290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、</a:t>
            </a: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Catalan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数列的应用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9" name="圆角矩形 116"/>
          <p:cNvSpPr/>
          <p:nvPr/>
        </p:nvSpPr>
        <p:spPr>
          <a:xfrm>
            <a:off x="4316258" y="4112280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2000" y="4144174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三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、</a:t>
            </a: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第二类斯特林数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6" grpId="0"/>
      <p:bldP spid="47" grpId="0"/>
      <p:bldP spid="19" grpId="0" animBg="1"/>
      <p:bldP spid="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 panose="020B0503020204020204" charset="-122"/>
              </a:rPr>
              <a:t>Catalan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1582420"/>
            <a:ext cx="10945495" cy="3299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 panose="020B0503020204020204" charset="-122"/>
              </a:rPr>
              <a:t>Catalan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135" y="733425"/>
            <a:ext cx="12583160" cy="427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 panose="020B0503020204020204" charset="-122"/>
              </a:rPr>
              <a:t>Catalan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1869440"/>
            <a:ext cx="10987405" cy="289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 panose="020B0503020204020204" charset="-122"/>
              </a:rPr>
              <a:t>Catalan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2" name="图片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570990"/>
            <a:ext cx="10536555" cy="3995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 panose="020B0503020204020204" charset="-122"/>
              </a:rPr>
              <a:t>Catalan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1459230"/>
            <a:ext cx="10892155" cy="3696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 panose="020B0503020204020204" charset="-122"/>
              </a:rPr>
              <a:t>Catalan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21" name="图片 21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1221740"/>
            <a:ext cx="9674225" cy="4707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 panose="020B0503020204020204" charset="-122"/>
              </a:rPr>
              <a:t>Catalan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数列的应用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1507490"/>
            <a:ext cx="11146155" cy="4204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7088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整  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2208530"/>
            <a:ext cx="11445875" cy="33813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221740"/>
            <a:ext cx="11020425" cy="575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 panose="020B0503020204020204" charset="-122"/>
              </a:rPr>
              <a:t>Catalan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数列的应用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1350645"/>
            <a:ext cx="10817860" cy="4471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882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altLang="zh-CN" sz="2400" b="1" dirty="0">
                <a:solidFill>
                  <a:srgbClr val="142938"/>
                </a:solidFill>
                <a:latin typeface="微软雅黑" panose="020B0503020204020204" charset="-122"/>
              </a:rPr>
              <a:t>Catalan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数列的应用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" y="2089150"/>
            <a:ext cx="11931015" cy="1809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第二类斯特林数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945" y="1221740"/>
            <a:ext cx="13032105" cy="4940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15" y="2317115"/>
            <a:ext cx="10835005" cy="285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第二类斯特林数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945" y="1221740"/>
            <a:ext cx="13032105" cy="494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2171700"/>
            <a:ext cx="10854690" cy="3272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第二类斯特林数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945" y="1221740"/>
            <a:ext cx="13032105" cy="494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" y="2077085"/>
            <a:ext cx="10974705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第二类斯特林数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945" y="1221740"/>
            <a:ext cx="13032105" cy="494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" y="2454275"/>
            <a:ext cx="11181080" cy="1695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30630"/>
            <a:ext cx="10616565" cy="479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24225" y="3229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 smtClean="0">
                <a:solidFill>
                  <a:srgbClr val="142938"/>
                </a:solidFill>
                <a:latin typeface="微软雅黑" panose="020B0503020204020204" charset="-122"/>
              </a:rPr>
              <a:t>课堂</a:t>
            </a: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练习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795780"/>
            <a:ext cx="10930255" cy="2466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3234526" y="1950639"/>
            <a:ext cx="690236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4800" b="1" dirty="0">
                <a:solidFill>
                  <a:srgbClr val="142938"/>
                </a:solidFill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第三章  数学问题</a:t>
            </a:r>
            <a:endParaRPr lang="zh-CN" altLang="en-US" sz="4800" b="1" dirty="0">
              <a:solidFill>
                <a:srgbClr val="142938"/>
              </a:solidFill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11973" y="3281018"/>
            <a:ext cx="3179379" cy="523220"/>
          </a:xfrm>
          <a:prstGeom prst="rect">
            <a:avLst/>
          </a:prstGeom>
          <a:solidFill>
            <a:srgbClr val="115687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defTabSz="91440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第</a:t>
            </a:r>
            <a:r>
              <a:rPr lang="en-US" altLang="zh-CN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4</a:t>
            </a:r>
            <a:r>
              <a:rPr lang="zh-CN" altLang="en-US" sz="2800" b="1" dirty="0" smtClean="0">
                <a:solidFill>
                  <a:prstClr val="white"/>
                </a:solidFill>
                <a:latin typeface="Century Gothic" panose="020B0502020202020204" pitchFamily="34" charset="0"/>
              </a:rPr>
              <a:t>节   容斥原理</a:t>
            </a:r>
            <a:endParaRPr lang="zh-CN" altLang="en-US" sz="2800" b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0" y="4"/>
            <a:ext cx="12192000" cy="318973"/>
            <a:chOff x="0" y="6629400"/>
            <a:chExt cx="12192000" cy="228600"/>
          </a:xfrm>
        </p:grpSpPr>
        <p:grpSp>
          <p:nvGrpSpPr>
            <p:cNvPr id="61" name="组合 60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71" name="矩形 70"/>
          <p:cNvSpPr/>
          <p:nvPr/>
        </p:nvSpPr>
        <p:spPr>
          <a:xfrm>
            <a:off x="1843543" y="855965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《</a:t>
            </a:r>
            <a:r>
              <a:rPr lang="zh-CN" altLang="en-US" sz="3600" dirty="0"/>
              <a:t>信息学奥赛一本通</a:t>
            </a:r>
            <a:r>
              <a:rPr lang="en-US" altLang="zh-CN" sz="3600" dirty="0"/>
              <a:t>·</a:t>
            </a:r>
            <a:r>
              <a:rPr lang="zh-CN" altLang="en-US" sz="3600" dirty="0"/>
              <a:t>初赛真题解析</a:t>
            </a:r>
            <a:r>
              <a:rPr lang="en-US" altLang="zh-CN" sz="3600" dirty="0"/>
              <a:t>》</a:t>
            </a:r>
            <a:endParaRPr lang="zh-CN" altLang="en-US" sz="3600" dirty="0"/>
          </a:p>
        </p:txBody>
      </p:sp>
      <p:sp>
        <p:nvSpPr>
          <p:cNvPr id="3" name="矩形 2"/>
          <p:cNvSpPr/>
          <p:nvPr/>
        </p:nvSpPr>
        <p:spPr>
          <a:xfrm>
            <a:off x="115614" y="3481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hlinkClick r:id="rId1" action="ppaction://hlinksldjump"/>
              </a:rPr>
              <a:t>第</a:t>
            </a:r>
            <a:r>
              <a:rPr lang="en-US" altLang="zh-CN" dirty="0">
                <a:hlinkClick r:id="rId1" action="ppaction://hlinksldjump"/>
              </a:rPr>
              <a:t>1</a:t>
            </a:r>
            <a:r>
              <a:rPr lang="zh-CN" altLang="en-US" dirty="0">
                <a:hlinkClick r:id="rId1" action="ppaction://hlinksldjump"/>
              </a:rPr>
              <a:t>节</a:t>
            </a:r>
            <a:r>
              <a:rPr lang="zh-CN" altLang="en-US" dirty="0"/>
              <a:t> </a:t>
            </a:r>
            <a:r>
              <a:rPr lang="zh-CN" altLang="en-US" dirty="0">
                <a:hlinkClick r:id="rId2" action="ppaction://hlinksldjump"/>
              </a:rPr>
              <a:t> </a:t>
            </a:r>
            <a:r>
              <a:rPr lang="zh-CN" altLang="en-US" dirty="0" smtClean="0">
                <a:hlinkClick r:id="rId2" action="ppaction://hlinksldjump"/>
              </a:rPr>
              <a:t>第</a:t>
            </a:r>
            <a:r>
              <a:rPr lang="en-US" altLang="zh-CN" dirty="0">
                <a:hlinkClick r:id="rId2" action="ppaction://hlinksldjump"/>
              </a:rPr>
              <a:t>2</a:t>
            </a:r>
            <a:r>
              <a:rPr lang="zh-CN" altLang="en-US" dirty="0">
                <a:hlinkClick r:id="rId2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3" action="ppaction://hlinksldjump"/>
              </a:rPr>
              <a:t>第</a:t>
            </a:r>
            <a:r>
              <a:rPr lang="en-US" altLang="zh-CN" dirty="0">
                <a:hlinkClick r:id="rId3" action="ppaction://hlinksldjump"/>
              </a:rPr>
              <a:t>3</a:t>
            </a:r>
            <a:r>
              <a:rPr lang="zh-CN" altLang="en-US" dirty="0">
                <a:hlinkClick r:id="rId3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4" action="ppaction://hlinksldjump"/>
              </a:rPr>
              <a:t>第</a:t>
            </a:r>
            <a:r>
              <a:rPr lang="en-US" altLang="zh-CN" dirty="0">
                <a:hlinkClick r:id="rId4" action="ppaction://hlinksldjump"/>
              </a:rPr>
              <a:t>4</a:t>
            </a:r>
            <a:r>
              <a:rPr lang="zh-CN" altLang="en-US" dirty="0">
                <a:hlinkClick r:id="rId4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5" action="ppaction://hlinksldjump"/>
              </a:rPr>
              <a:t>第</a:t>
            </a:r>
            <a:r>
              <a:rPr lang="en-US" altLang="zh-CN" dirty="0">
                <a:hlinkClick r:id="rId5" action="ppaction://hlinksldjump"/>
              </a:rPr>
              <a:t>5</a:t>
            </a:r>
            <a:r>
              <a:rPr lang="zh-CN" altLang="en-US" dirty="0">
                <a:hlinkClick r:id="rId5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6" action="ppaction://hlinksldjump"/>
              </a:rPr>
              <a:t>第</a:t>
            </a:r>
            <a:r>
              <a:rPr lang="en-US" altLang="zh-CN" dirty="0">
                <a:hlinkClick r:id="rId6" action="ppaction://hlinksldjump"/>
              </a:rPr>
              <a:t>6</a:t>
            </a:r>
            <a:r>
              <a:rPr lang="zh-CN" altLang="en-US" dirty="0">
                <a:hlinkClick r:id="rId6" action="ppaction://hlinksldjump"/>
              </a:rPr>
              <a:t>节 </a:t>
            </a:r>
            <a:r>
              <a:rPr lang="zh-CN" altLang="en-US" dirty="0"/>
              <a:t> </a:t>
            </a:r>
            <a:r>
              <a:rPr lang="zh-CN" altLang="en-US" dirty="0" smtClean="0">
                <a:hlinkClick r:id="rId7" action="ppaction://hlinksldjump"/>
              </a:rPr>
              <a:t>第</a:t>
            </a:r>
            <a:r>
              <a:rPr lang="en-US" altLang="zh-CN" dirty="0">
                <a:hlinkClick r:id="rId7" action="ppaction://hlinksldjump"/>
              </a:rPr>
              <a:t>7</a:t>
            </a:r>
            <a:r>
              <a:rPr lang="zh-CN" altLang="en-US" dirty="0">
                <a:hlinkClick r:id="rId7" action="ppaction://hlinksldjump"/>
              </a:rPr>
              <a:t>节</a:t>
            </a:r>
            <a:r>
              <a:rPr lang="zh-CN" altLang="en-US" dirty="0"/>
              <a:t>  </a:t>
            </a:r>
            <a:r>
              <a:rPr lang="zh-CN" altLang="en-US" dirty="0" smtClean="0">
                <a:hlinkClick r:id="rId8" action="ppaction://hlinksldjump"/>
              </a:rPr>
              <a:t>第</a:t>
            </a:r>
            <a:r>
              <a:rPr lang="en-US" altLang="zh-CN" dirty="0">
                <a:hlinkClick r:id="rId8" action="ppaction://hlinksldjump"/>
              </a:rPr>
              <a:t>8</a:t>
            </a:r>
            <a:r>
              <a:rPr lang="zh-CN" altLang="en-US" dirty="0" smtClean="0">
                <a:hlinkClick r:id="rId8" action="ppaction://hlinksldjump"/>
              </a:rPr>
              <a:t>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524000" y="357088"/>
            <a:ext cx="9701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整  除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1891665"/>
            <a:ext cx="11288395" cy="2653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115"/>
          <p:cNvSpPr/>
          <p:nvPr/>
        </p:nvSpPr>
        <p:spPr>
          <a:xfrm>
            <a:off x="4294891" y="2169033"/>
            <a:ext cx="4487601" cy="496770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3" name="圆角矩形 116"/>
          <p:cNvSpPr/>
          <p:nvPr/>
        </p:nvSpPr>
        <p:spPr>
          <a:xfrm>
            <a:off x="4294891" y="3268023"/>
            <a:ext cx="4487601" cy="4967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gradFill flip="none" rotWithShape="1">
              <a:gsLst>
                <a:gs pos="0">
                  <a:srgbClr val="CFCFCF"/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635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550633" y="2205027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一、集合间的容斥关系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550633" y="3299917"/>
            <a:ext cx="39690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二、错位排列问题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821112" y="2665803"/>
            <a:ext cx="1341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52" name="组合 51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6" grpId="0"/>
      <p:bldP spid="47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集合间的容斥关系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12" y="1994305"/>
            <a:ext cx="1810956" cy="111675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594" y="4362541"/>
            <a:ext cx="1716594" cy="1533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551555"/>
            <a:ext cx="12446000" cy="60071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85" y="1214120"/>
            <a:ext cx="14104620" cy="534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集合间的容斥关系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207770"/>
            <a:ext cx="14154785" cy="536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2353310"/>
            <a:ext cx="11037570" cy="332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集合间的容斥关系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43856" b="1"/>
          <a:stretch>
            <a:fillRect/>
          </a:stretch>
        </p:blipFill>
        <p:spPr>
          <a:xfrm>
            <a:off x="367030" y="1494790"/>
            <a:ext cx="11220450" cy="4008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集合间的容斥关系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" y="2026920"/>
            <a:ext cx="12265660" cy="2014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集合间的容斥关系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55" y="1545590"/>
            <a:ext cx="10864215" cy="337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错位排列问题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660" y="1137920"/>
            <a:ext cx="12278995" cy="4654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2099310"/>
            <a:ext cx="11035665" cy="3745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错位排列问题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660" y="1012190"/>
            <a:ext cx="12278995" cy="465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" y="1379220"/>
            <a:ext cx="10812145" cy="5288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479" r="41394" b="20297"/>
          <a:stretch>
            <a:fillRect/>
          </a:stretch>
        </p:blipFill>
        <p:spPr>
          <a:xfrm>
            <a:off x="0" y="32017"/>
            <a:ext cx="1360966" cy="1189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6761" y="336888"/>
            <a:ext cx="6274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7" name="组合 6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18" name="矩形 17"/>
          <p:cNvSpPr/>
          <p:nvPr/>
        </p:nvSpPr>
        <p:spPr>
          <a:xfrm>
            <a:off x="1462435" y="32290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zh-CN" altLang="en-US" sz="2400" b="1" dirty="0">
                <a:solidFill>
                  <a:srgbClr val="142938"/>
                </a:solidFill>
                <a:latin typeface="微软雅黑" panose="020B0503020204020204" charset="-122"/>
              </a:rPr>
              <a:t>错位排列问题</a:t>
            </a:r>
            <a:endParaRPr lang="zh-CN" altLang="en-US" sz="2400" b="1" dirty="0">
              <a:solidFill>
                <a:srgbClr val="142938"/>
              </a:solidFill>
              <a:latin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1179830"/>
            <a:ext cx="12912090" cy="4895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" y="2064385"/>
            <a:ext cx="11396980" cy="2684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等腰三角形 54"/>
          <p:cNvSpPr/>
          <p:nvPr/>
        </p:nvSpPr>
        <p:spPr>
          <a:xfrm rot="10800000">
            <a:off x="5445661" y="-3329"/>
            <a:ext cx="1300678" cy="571808"/>
          </a:xfrm>
          <a:prstGeom prst="triangle">
            <a:avLst/>
          </a:prstGeom>
          <a:solidFill>
            <a:srgbClr val="FCC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2620" y="2328545"/>
            <a:ext cx="6117590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142938"/>
                </a:solidFill>
                <a:effectLst/>
                <a:uLnTx/>
                <a:uFillTx/>
                <a:latin typeface="Agency FB" panose="020B0503020202020204" pitchFamily="34" charset="0"/>
                <a:ea typeface="经典综艺体简" panose="02010609000101010101" pitchFamily="49" charset="-122"/>
                <a:cs typeface="经典综艺体简" panose="02010609000101010101" pitchFamily="49" charset="-122"/>
              </a:rPr>
              <a:t>【课堂练习】</a:t>
            </a:r>
            <a:endParaRPr kumimoji="0" lang="zh-CN" altLang="en-US" sz="7200" b="1" i="0" u="none" strike="noStrike" kern="1200" cap="none" spc="0" normalizeH="0" baseline="0" noProof="0" dirty="0">
              <a:ln>
                <a:noFill/>
              </a:ln>
              <a:solidFill>
                <a:srgbClr val="142938"/>
              </a:solidFill>
              <a:effectLst/>
              <a:uLnTx/>
              <a:uFillTx/>
              <a:latin typeface="Agency FB" panose="020B0503020202020204" pitchFamily="34" charset="0"/>
              <a:ea typeface="经典综艺体简" panose="02010609000101010101" pitchFamily="49" charset="-122"/>
              <a:cs typeface="经典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6629400"/>
            <a:ext cx="12192000" cy="228600"/>
            <a:chOff x="0" y="6629400"/>
            <a:chExt cx="12192000" cy="228600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6629400"/>
              <a:ext cx="6096000" cy="228600"/>
              <a:chOff x="0" y="6629400"/>
              <a:chExt cx="6822268" cy="2286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096000" y="6629400"/>
              <a:ext cx="6096000" cy="228600"/>
              <a:chOff x="0" y="6629400"/>
              <a:chExt cx="6822268" cy="2286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0" y="6629400"/>
                <a:ext cx="1705567" cy="228600"/>
              </a:xfrm>
              <a:prstGeom prst="rect">
                <a:avLst/>
              </a:prstGeom>
              <a:solidFill>
                <a:srgbClr val="FCC5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705567" y="6629400"/>
                <a:ext cx="1705567" cy="228600"/>
              </a:xfrm>
              <a:prstGeom prst="rect">
                <a:avLst/>
              </a:prstGeom>
              <a:solidFill>
                <a:srgbClr val="35D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411134" y="6629400"/>
                <a:ext cx="1705567" cy="228600"/>
              </a:xfrm>
              <a:prstGeom prst="rect">
                <a:avLst/>
              </a:prstGeom>
              <a:solidFill>
                <a:srgbClr val="115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116701" y="6629400"/>
                <a:ext cx="1705567" cy="228600"/>
              </a:xfrm>
              <a:prstGeom prst="rect">
                <a:avLst/>
              </a:prstGeom>
              <a:solidFill>
                <a:srgbClr val="554C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CC54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56" name="等腰三角形 55"/>
          <p:cNvSpPr/>
          <p:nvPr/>
        </p:nvSpPr>
        <p:spPr>
          <a:xfrm rot="10800000">
            <a:off x="5560672" y="48659"/>
            <a:ext cx="1070656" cy="470687"/>
          </a:xfrm>
          <a:prstGeom prst="triangle">
            <a:avLst/>
          </a:prstGeom>
          <a:solidFill>
            <a:srgbClr val="0E5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wipe/>
      </p:transition>
    </mc:Choice>
    <mc:Fallback>
      <p:transition>
        <p:wip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310,&quot;width&quot;:8310}"/>
</p:tagLst>
</file>

<file path=ppt/tags/tag2.xml><?xml version="1.0" encoding="utf-8"?>
<p:tagLst xmlns:p="http://schemas.openxmlformats.org/presentationml/2006/main">
  <p:tag name="ISPRING_PRESENTATION_TITLE" val="PowerPoint 演示文稿"/>
  <p:tag name="COMMONDATA" val="eyJoZGlkIjoiNTlmZGViN2IwMzk5YTlkZDA0ZmJkYjNiZmE3NjYzMTgifQ==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WPS 演示</Application>
  <PresentationFormat>宽屏</PresentationFormat>
  <Paragraphs>630</Paragraphs>
  <Slides>142</Slides>
  <Notes>116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142</vt:i4>
      </vt:variant>
    </vt:vector>
  </HeadingPairs>
  <TitlesOfParts>
    <vt:vector size="157" baseType="lpstr">
      <vt:lpstr>Arial</vt:lpstr>
      <vt:lpstr>宋体</vt:lpstr>
      <vt:lpstr>Wingdings</vt:lpstr>
      <vt:lpstr>Agency FB</vt:lpstr>
      <vt:lpstr>Trebuchet MS</vt:lpstr>
      <vt:lpstr>经典综艺体简</vt:lpstr>
      <vt:lpstr>Century Gothic</vt:lpstr>
      <vt:lpstr>Arial</vt:lpstr>
      <vt:lpstr>微软雅黑</vt:lpstr>
      <vt:lpstr>等线</vt:lpstr>
      <vt:lpstr>等线</vt:lpstr>
      <vt:lpstr>Aharoni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马建辉</cp:lastModifiedBy>
  <cp:revision>195</cp:revision>
  <dcterms:created xsi:type="dcterms:W3CDTF">2017-08-18T03:02:00Z</dcterms:created>
  <dcterms:modified xsi:type="dcterms:W3CDTF">2022-07-28T02:06:08Z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A468EDEACC63401DB75EA15B4C62452E</vt:lpwstr>
  </property>
</Properties>
</file>