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6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6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7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1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설치된 위치로 이동</a:t>
            </a:r>
            <a:endParaRPr lang="en-US" altLang="ko-KR" sz="1800" dirty="0" smtClean="0"/>
          </a:p>
          <a:p>
            <a:r>
              <a:rPr lang="ko-KR" altLang="en-US" sz="1800" dirty="0" smtClean="0"/>
              <a:t>실행</a:t>
            </a:r>
            <a:r>
              <a:rPr lang="en-US" altLang="ko-KR" sz="1800" dirty="0" smtClean="0"/>
              <a:t>-&gt;</a:t>
            </a:r>
            <a:r>
              <a:rPr lang="en-US" altLang="ko-KR" sz="1800" dirty="0" err="1" smtClean="0"/>
              <a:t>cmd</a:t>
            </a:r>
            <a:endParaRPr lang="en-US" altLang="ko-KR" sz="1800" dirty="0" smtClean="0"/>
          </a:p>
          <a:p>
            <a:r>
              <a:rPr lang="en-US" altLang="ko-KR" sz="1800" dirty="0" smtClean="0"/>
              <a:t>cd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경로로 이동</a:t>
            </a:r>
            <a:endParaRPr lang="en-US" altLang="ko-KR" sz="1800" dirty="0" smtClean="0"/>
          </a:p>
          <a:p>
            <a:r>
              <a:rPr lang="en-US" altLang="ko-KR" sz="1800" dirty="0" smtClean="0"/>
              <a:t>pip</a:t>
            </a:r>
            <a:r>
              <a:rPr lang="ko-KR" altLang="en-US" sz="1800" dirty="0" smtClean="0"/>
              <a:t>파일이 있는 </a:t>
            </a:r>
            <a:r>
              <a:rPr lang="en-US" altLang="ko-KR" sz="1800" dirty="0" smtClean="0"/>
              <a:t>Scripts</a:t>
            </a:r>
            <a:r>
              <a:rPr lang="ko-KR" altLang="en-US" sz="1800" dirty="0" smtClean="0"/>
              <a:t>폴더로 이동</a:t>
            </a:r>
            <a:endParaRPr lang="en-US" altLang="ko-KR" sz="1800" dirty="0" smtClean="0"/>
          </a:p>
          <a:p>
            <a:r>
              <a:rPr lang="en-US" altLang="ko-KR" sz="1800" dirty="0" smtClean="0"/>
              <a:t>pip install </a:t>
            </a:r>
            <a:r>
              <a:rPr lang="en-US" altLang="ko-KR" sz="1800" dirty="0" err="1" smtClean="0"/>
              <a:t>pyinstaller</a:t>
            </a:r>
            <a:endParaRPr lang="en-US" altLang="ko-KR" sz="1800" dirty="0" smtClean="0"/>
          </a:p>
          <a:p>
            <a:r>
              <a:rPr lang="ko-KR" altLang="en-US" sz="1800" dirty="0" smtClean="0">
                <a:effectLst/>
              </a:rPr>
              <a:t>본인이 </a:t>
            </a:r>
            <a:r>
              <a:rPr lang="en-US" altLang="ko-KR" sz="1800" dirty="0" smtClean="0">
                <a:effectLst/>
              </a:rPr>
              <a:t>exe(</a:t>
            </a:r>
            <a:r>
              <a:rPr lang="ko-KR" altLang="en-US" sz="1800" dirty="0" smtClean="0">
                <a:effectLst/>
              </a:rPr>
              <a:t>실행</a:t>
            </a:r>
            <a:r>
              <a:rPr lang="en-US" altLang="ko-KR" sz="1800" dirty="0" smtClean="0">
                <a:effectLst/>
              </a:rPr>
              <a:t>)</a:t>
            </a:r>
            <a:r>
              <a:rPr lang="ko-KR" altLang="en-US" sz="1800" dirty="0" smtClean="0">
                <a:effectLst/>
              </a:rPr>
              <a:t>파일로 만들고 싶은 </a:t>
            </a:r>
            <a:r>
              <a:rPr lang="ko-KR" altLang="en-US" sz="1800" dirty="0" err="1" smtClean="0">
                <a:effectLst/>
              </a:rPr>
              <a:t>파이썬</a:t>
            </a:r>
            <a:r>
              <a:rPr lang="ko-KR" altLang="en-US" sz="1800" dirty="0" smtClean="0">
                <a:effectLst/>
              </a:rPr>
              <a:t> 파일이 있는 곳으로 이동</a:t>
            </a:r>
            <a:endParaRPr lang="en-US" altLang="ko-KR" sz="1800" dirty="0" smtClean="0">
              <a:effectLst/>
            </a:endParaRPr>
          </a:p>
          <a:p>
            <a:r>
              <a:rPr lang="ko-KR" altLang="en-US" sz="1800" dirty="0" smtClean="0">
                <a:effectLst/>
              </a:rPr>
              <a:t>마찬가지로 </a:t>
            </a:r>
            <a:r>
              <a:rPr lang="en-US" altLang="ko-KR" sz="1800" dirty="0" err="1" smtClean="0">
                <a:effectLst/>
              </a:rPr>
              <a:t>cmd</a:t>
            </a:r>
            <a:r>
              <a:rPr lang="ko-KR" altLang="en-US" sz="1800" dirty="0" smtClean="0">
                <a:effectLst/>
              </a:rPr>
              <a:t>창에서 </a:t>
            </a:r>
            <a:r>
              <a:rPr lang="ko-KR" altLang="en-US" sz="1800" dirty="0" err="1" smtClean="0">
                <a:effectLst/>
              </a:rPr>
              <a:t>진행할것</a:t>
            </a:r>
            <a:endParaRPr lang="en-US" altLang="ko-KR" sz="1800" dirty="0" smtClean="0">
              <a:effectLst/>
            </a:endParaRPr>
          </a:p>
          <a:p>
            <a:r>
              <a:rPr lang="en-US" altLang="ko-KR" sz="1800" dirty="0" smtClean="0">
                <a:effectLst/>
              </a:rPr>
              <a:t>Study_11_07_1.py </a:t>
            </a:r>
            <a:r>
              <a:rPr lang="ko-KR" altLang="en-US" sz="1800" dirty="0" smtClean="0">
                <a:effectLst/>
              </a:rPr>
              <a:t>라는 </a:t>
            </a:r>
            <a:r>
              <a:rPr lang="ko-KR" altLang="en-US" sz="1800" dirty="0" err="1" smtClean="0">
                <a:effectLst/>
              </a:rPr>
              <a:t>파이썬</a:t>
            </a:r>
            <a:r>
              <a:rPr lang="ko-KR" altLang="en-US" sz="1800" dirty="0" smtClean="0">
                <a:effectLst/>
              </a:rPr>
              <a:t> 파일을 실행파일로 만</a:t>
            </a:r>
            <a:r>
              <a:rPr lang="ko-KR" altLang="en-US" sz="1800" dirty="0" smtClean="0"/>
              <a:t>든다면</a:t>
            </a:r>
            <a:endParaRPr lang="en-US" altLang="ko-KR" sz="1800" dirty="0" smtClean="0"/>
          </a:p>
          <a:p>
            <a:endParaRPr lang="ko-KR" altLang="en-US" sz="1800" dirty="0" smtClean="0">
              <a:effectLst/>
            </a:endParaRPr>
          </a:p>
          <a:p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744753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7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CMD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2" t="32716" r="23323" b="25690"/>
          <a:stretch/>
        </p:blipFill>
        <p:spPr bwMode="auto">
          <a:xfrm>
            <a:off x="395536" y="1556792"/>
            <a:ext cx="6984776" cy="45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2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1.cmd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2.C</a:t>
            </a:r>
            <a:r>
              <a:rPr lang="en-US" altLang="ko-KR" dirty="0"/>
              <a:t>:\python36\Scripts</a:t>
            </a:r>
          </a:p>
          <a:p>
            <a:r>
              <a:rPr lang="en-US" altLang="ko-KR" dirty="0" smtClean="0"/>
              <a:t>3.pip install </a:t>
            </a:r>
            <a:r>
              <a:rPr lang="en-US" altLang="ko-KR" dirty="0" err="1" smtClean="0"/>
              <a:t>pyinstaller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</a:p>
          <a:p>
            <a:r>
              <a:rPr lang="en-US" altLang="ko-KR" dirty="0" smtClean="0"/>
              <a:t>5.python36(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설치된 폴더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생성됨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4" r="62969" b="73371"/>
          <a:stretch/>
        </p:blipFill>
        <p:spPr bwMode="auto">
          <a:xfrm>
            <a:off x="1331640" y="3429000"/>
            <a:ext cx="834821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8" t="5077" r="36884" b="81935"/>
          <a:stretch/>
        </p:blipFill>
        <p:spPr bwMode="auto">
          <a:xfrm>
            <a:off x="4211960" y="4653136"/>
            <a:ext cx="3168352" cy="104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47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0" t="33209" r="23060" b="24047"/>
          <a:stretch/>
        </p:blipFill>
        <p:spPr bwMode="auto">
          <a:xfrm>
            <a:off x="349179" y="1268760"/>
            <a:ext cx="7560840" cy="498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9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3" t="19400" r="33450" b="37856"/>
          <a:stretch/>
        </p:blipFill>
        <p:spPr bwMode="auto">
          <a:xfrm>
            <a:off x="539552" y="1589430"/>
            <a:ext cx="5544616" cy="373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00192" y="2276872"/>
            <a:ext cx="2483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안 깐 다른 컴퓨터에서도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실행할 수 있도록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파일을 만들어주는 것임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8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82</Words>
  <Application>Microsoft Office PowerPoint</Application>
  <PresentationFormat>화면 슬라이드 쇼(4:3)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exe 파일 만들기</vt:lpstr>
      <vt:lpstr>CMD 실행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dcterms:created xsi:type="dcterms:W3CDTF">2018-01-09T04:05:37Z</dcterms:created>
  <dcterms:modified xsi:type="dcterms:W3CDTF">2018-02-21T01:04:44Z</dcterms:modified>
</cp:coreProperties>
</file>