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0ED4-964C-45EA-A4D8-A7A900CD8B6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0AA4-02B0-4EFD-B5C9-96746ADED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32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0ED4-964C-45EA-A4D8-A7A900CD8B6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0AA4-02B0-4EFD-B5C9-96746ADED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80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0ED4-964C-45EA-A4D8-A7A900CD8B6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0AA4-02B0-4EFD-B5C9-96746ADED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866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791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0ED4-964C-45EA-A4D8-A7A900CD8B6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0AA4-02B0-4EFD-B5C9-96746ADED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75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0ED4-964C-45EA-A4D8-A7A900CD8B6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0AA4-02B0-4EFD-B5C9-96746ADED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34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0ED4-964C-45EA-A4D8-A7A900CD8B6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0AA4-02B0-4EFD-B5C9-96746ADED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08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0ED4-964C-45EA-A4D8-A7A900CD8B6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0AA4-02B0-4EFD-B5C9-96746ADED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21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0ED4-964C-45EA-A4D8-A7A900CD8B6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0AA4-02B0-4EFD-B5C9-96746ADED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08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0ED4-964C-45EA-A4D8-A7A900CD8B6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0AA4-02B0-4EFD-B5C9-96746ADED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24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0ED4-964C-45EA-A4D8-A7A900CD8B6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0AA4-02B0-4EFD-B5C9-96746ADED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48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0ED4-964C-45EA-A4D8-A7A900CD8B6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0AA4-02B0-4EFD-B5C9-96746ADED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45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A0ED4-964C-45EA-A4D8-A7A900CD8B6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40AA4-02B0-4EFD-B5C9-96746ADED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46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리눅스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73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디렉토리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636913"/>
              </p:ext>
            </p:extLst>
          </p:nvPr>
        </p:nvGraphicFramePr>
        <p:xfrm>
          <a:off x="611560" y="1628800"/>
          <a:ext cx="6797160" cy="2214372"/>
        </p:xfrm>
        <a:graphic>
          <a:graphicData uri="http://schemas.openxmlformats.org/drawingml/2006/table">
            <a:tbl>
              <a:tblPr/>
              <a:tblGrid>
                <a:gridCol w="1577935"/>
                <a:gridCol w="2678391"/>
                <a:gridCol w="2540834"/>
              </a:tblGrid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한양중고딕"/>
                        </a:rPr>
                        <a:t>디렉터리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</a:rPr>
                        <a:t>/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한양중고딕"/>
                        </a:rPr>
                        <a:t>파일명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한양중고딕"/>
                        </a:rPr>
                        <a:t>절대 경로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한양중고딕"/>
                        </a:rPr>
                        <a:t>상대 경로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</a:rPr>
                        <a:t>/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../../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</a:rPr>
                        <a:t>home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/home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..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한양중고딕"/>
                        </a:rPr>
                        <a:t>tmp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</a:rPr>
                        <a:t>tmp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../../</a:t>
                      </a: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</a:rPr>
                        <a:t>tmp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</a:rPr>
                        <a:t>lib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</a:rPr>
                        <a:t>usr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/lib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../../</a:t>
                      </a: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</a:rPr>
                        <a:t>usr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/lib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한양중고딕"/>
                        </a:rPr>
                        <a:t>ls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</a:rPr>
                        <a:t>usr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/bin/</a:t>
                      </a: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</a:rPr>
                        <a:t>ls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../../</a:t>
                      </a: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</a:rPr>
                        <a:t>usr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/bin/</a:t>
                      </a:r>
                      <a:r>
                        <a:rPr lang="en-US" altLang="ko-KR" sz="1400" kern="0" spc="0" dirty="0" err="1" smtClean="0">
                          <a:solidFill>
                            <a:srgbClr val="000000"/>
                          </a:solidFill>
                          <a:effectLst/>
                        </a:rPr>
                        <a:t>ls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99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디렉터리 사용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현재 위치를 확인한다</a:t>
            </a:r>
            <a:r>
              <a:rPr lang="en-US" altLang="ko-KR" dirty="0"/>
              <a:t>. </a:t>
            </a:r>
            <a:r>
              <a:rPr lang="ko-KR" altLang="en-US" dirty="0"/>
              <a:t>홈 디렉터리가 아니면 홈 디렉터리로 이동한다</a:t>
            </a:r>
            <a:r>
              <a:rPr lang="en-US" altLang="ko-KR" dirty="0" smtClean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실습을 위한 기본 디렉터리를 만든다</a:t>
            </a:r>
            <a:r>
              <a:rPr lang="en-US" altLang="ko-KR" dirty="0" smtClean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ch2 </a:t>
            </a:r>
            <a:r>
              <a:rPr lang="ko-KR" altLang="en-US" dirty="0"/>
              <a:t>디렉터리를 만들고 그 디렉터리로 이동하여 현재 위치를 </a:t>
            </a:r>
            <a:r>
              <a:rPr lang="ko-KR" altLang="en-US" dirty="0" smtClean="0"/>
              <a:t>확인한다</a:t>
            </a:r>
            <a:r>
              <a:rPr lang="en-US" altLang="ko-KR" dirty="0" smtClean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one, two, three </a:t>
            </a:r>
            <a:r>
              <a:rPr lang="ko-KR" altLang="en-US" dirty="0"/>
              <a:t>디렉터리를 동시에 만든다</a:t>
            </a:r>
            <a:r>
              <a:rPr lang="en-US" altLang="ko-KR" dirty="0" smtClean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one </a:t>
            </a:r>
            <a:r>
              <a:rPr lang="ko-KR" altLang="en-US" dirty="0"/>
              <a:t>디렉터리 아래에 </a:t>
            </a:r>
            <a:r>
              <a:rPr lang="en-US" altLang="ko-KR" dirty="0" err="1"/>
              <a:t>tmp</a:t>
            </a:r>
            <a:r>
              <a:rPr lang="en-US" altLang="ko-KR" dirty="0"/>
              <a:t>/test </a:t>
            </a:r>
            <a:r>
              <a:rPr lang="ko-KR" altLang="en-US" dirty="0"/>
              <a:t>디렉터리를 만든다</a:t>
            </a:r>
            <a:r>
              <a:rPr lang="en-US" altLang="ko-KR" dirty="0"/>
              <a:t>. </a:t>
            </a:r>
            <a:r>
              <a:rPr lang="ko-KR" altLang="en-US" dirty="0"/>
              <a:t>중간 경로인 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/>
              <a:t>디렉터리가 자동 </a:t>
            </a:r>
            <a:r>
              <a:rPr lang="ko-KR" altLang="en-US" dirty="0" smtClean="0"/>
              <a:t>생성되도록 </a:t>
            </a:r>
            <a:r>
              <a:rPr lang="ko-KR" altLang="en-US" dirty="0"/>
              <a:t>한다</a:t>
            </a:r>
            <a:r>
              <a:rPr lang="en-US" altLang="ko-KR" dirty="0" smtClean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two, three </a:t>
            </a:r>
            <a:r>
              <a:rPr lang="ko-KR" altLang="en-US" dirty="0"/>
              <a:t>디렉터리를 동시에 삭제한다</a:t>
            </a:r>
            <a:r>
              <a:rPr lang="en-US" altLang="ko-KR" dirty="0" smtClean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실습을 마치고 홈 디렉터리로 이동한다</a:t>
            </a:r>
            <a:r>
              <a:rPr lang="en-US" altLang="ko-KR" dirty="0" smtClean="0"/>
              <a:t>.</a:t>
            </a:r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5556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395536" y="1196752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smtClean="0"/>
              <a:t>1.pwd</a:t>
            </a:r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cd</a:t>
            </a:r>
          </a:p>
          <a:p>
            <a:r>
              <a:rPr lang="en-US" altLang="ko-KR" sz="2800" dirty="0" smtClean="0"/>
              <a:t>3.mkdir ch2</a:t>
            </a:r>
          </a:p>
          <a:p>
            <a:r>
              <a:rPr lang="en-US" altLang="ko-KR" sz="2800" dirty="0" smtClean="0"/>
              <a:t>  cd /home/ch2</a:t>
            </a:r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pwd</a:t>
            </a:r>
            <a:endParaRPr lang="en-US" altLang="ko-KR" sz="2800" dirty="0" smtClean="0"/>
          </a:p>
          <a:p>
            <a:r>
              <a:rPr lang="en-US" altLang="ko-KR" sz="2800" dirty="0" smtClean="0"/>
              <a:t>4.mkdir one two three</a:t>
            </a:r>
          </a:p>
          <a:p>
            <a:r>
              <a:rPr lang="en-US" altLang="ko-KR" sz="2800" dirty="0" smtClean="0"/>
              <a:t>5.mkdir –p </a:t>
            </a:r>
            <a:r>
              <a:rPr lang="en-US" altLang="ko-KR" sz="2800" dirty="0" err="1" smtClean="0"/>
              <a:t>tmp</a:t>
            </a:r>
            <a:r>
              <a:rPr lang="en-US" altLang="ko-KR" sz="2800" dirty="0" smtClean="0"/>
              <a:t>/test</a:t>
            </a:r>
          </a:p>
          <a:p>
            <a:r>
              <a:rPr lang="en-US" altLang="ko-KR" sz="2800" dirty="0" smtClean="0"/>
              <a:t>6.rmdir two three</a:t>
            </a:r>
          </a:p>
          <a:p>
            <a:r>
              <a:rPr lang="en-US" altLang="ko-KR" sz="2800" dirty="0" smtClean="0"/>
              <a:t>7.cd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67394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123</Words>
  <Application>Microsoft Office PowerPoint</Application>
  <PresentationFormat>화면 슬라이드 쇼(4:3)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리눅스</vt:lpstr>
      <vt:lpstr>디렉토리</vt:lpstr>
      <vt:lpstr>02 디렉터리 사용 명령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</dc:title>
  <dc:creator>student</dc:creator>
  <cp:lastModifiedBy>student</cp:lastModifiedBy>
  <cp:revision>8</cp:revision>
  <dcterms:created xsi:type="dcterms:W3CDTF">2018-02-22T01:49:35Z</dcterms:created>
  <dcterms:modified xsi:type="dcterms:W3CDTF">2018-02-22T07:32:38Z</dcterms:modified>
</cp:coreProperties>
</file>