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916D-FC46-4F01-9849-F03F656964D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234-93E0-4D16-9A57-A4640A26B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0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916D-FC46-4F01-9849-F03F656964D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234-93E0-4D16-9A57-A4640A26B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916D-FC46-4F01-9849-F03F656964D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234-93E0-4D16-9A57-A4640A26B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916D-FC46-4F01-9849-F03F656964D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234-93E0-4D16-9A57-A4640A26B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30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916D-FC46-4F01-9849-F03F656964D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234-93E0-4D16-9A57-A4640A26B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916D-FC46-4F01-9849-F03F656964D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234-93E0-4D16-9A57-A4640A26B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0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916D-FC46-4F01-9849-F03F656964D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234-93E0-4D16-9A57-A4640A26B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43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916D-FC46-4F01-9849-F03F656964D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234-93E0-4D16-9A57-A4640A26B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5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916D-FC46-4F01-9849-F03F656964D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234-93E0-4D16-9A57-A4640A26B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916D-FC46-4F01-9849-F03F656964D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234-93E0-4D16-9A57-A4640A26B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4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916D-FC46-4F01-9849-F03F656964D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234-93E0-4D16-9A57-A4640A26B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70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916D-FC46-4F01-9849-F03F656964D8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5234-93E0-4D16-9A57-A4640A26B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0" t="22934" r="45299" b="36554"/>
          <a:stretch/>
        </p:blipFill>
        <p:spPr bwMode="auto">
          <a:xfrm>
            <a:off x="611560" y="332656"/>
            <a:ext cx="6022840" cy="6184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95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2018-02-22T07:34:20Z</dcterms:created>
  <dcterms:modified xsi:type="dcterms:W3CDTF">2018-02-22T07:35:29Z</dcterms:modified>
</cp:coreProperties>
</file>