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3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9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FC56-64BF-492C-BB9E-F15309548615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3A0CA-EAFB-43EC-9D4F-32104E247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텔넷 서버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p444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4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12269" r="37243" b="47645"/>
          <a:stretch/>
        </p:blipFill>
        <p:spPr bwMode="auto">
          <a:xfrm>
            <a:off x="655778" y="1556792"/>
            <a:ext cx="7200800" cy="439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91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337145"/>
            <a:ext cx="12192000" cy="975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07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8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</Words>
  <Application>Microsoft Office PowerPoint</Application>
  <PresentationFormat>화면 슬라이드 쇼(4:3)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8장 텔넷 서버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8장 텔넷 서버</dc:title>
  <dc:creator>student</dc:creator>
  <cp:lastModifiedBy>student</cp:lastModifiedBy>
  <cp:revision>4</cp:revision>
  <dcterms:created xsi:type="dcterms:W3CDTF">2018-02-23T06:25:15Z</dcterms:created>
  <dcterms:modified xsi:type="dcterms:W3CDTF">2018-02-23T07:42:41Z</dcterms:modified>
</cp:coreProperties>
</file>